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Slides/notesSlide1.xml" ContentType="application/vnd.openxmlformats-officedocument.presentationml.notesSlide+xml"/>
  <Override PartName="/ppt/slides/slide2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7" r:id="rId13"/>
    <p:sldId id="278" r:id="rId14"/>
    <p:sldId id="277" r:id="rId15"/>
    <p:sldId id="268" r:id="rId16"/>
    <p:sldId id="269" r:id="rId17"/>
    <p:sldId id="270" r:id="rId18"/>
    <p:sldId id="271" r:id="rId19"/>
    <p:sldId id="272" r:id="rId20"/>
    <p:sldId id="273" r:id="rId21"/>
    <p:sldId id="274" r:id="rId22"/>
    <p:sldId id="275" r:id="rId23"/>
  </p:sldIdLst>
  <p:sldSz type="screen16x9" cy="6858000" cx="12192000"/>
  <p:notesSz cx="6858000" cy="9144000"/>
  <p:defaultText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defaultTextStyle>
</p:presentation>
</file>

<file path=ppt/commentAuthors.xml><?xml version="1.0" encoding="utf-8"?>
<p:cmAuthorLst xmlns:p="http://schemas.openxmlformats.org/presentationml/2006/main" xmlns:r="http://schemas.openxmlformats.org/officeDocument/2006/relationships" xmlns:a="http://schemas.openxmlformats.org/drawingml/2006/main">
  <p:cmAuthor id="1" name="Amer Ali" initials="AA" lastIdx="1" clrIdx="0"/>
</p:cmAuthorLst>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5000" autoAdjust="0"/>
    <p:restoredTop sz="94660"/>
  </p:normalViewPr>
  <p:slideViewPr>
    <p:cSldViewPr snapToGrid="0">
      <p:cViewPr varScale="1">
        <p:scale>
          <a:sx n="76" d="100"/>
          <a:sy n="76" d="100"/>
        </p:scale>
        <p:origin x="53" y="211"/>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tableStyles" Target="tableStyles.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commentAuthors" Target="commentAuthors.xml"/><Relationship Id="rId28" Type="http://schemas.openxmlformats.org/officeDocument/2006/relationships/theme" Target="theme/theme1.xml"/></Relationships>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67" name=""/>
        <p:cNvGrpSpPr/>
        <p:nvPr/>
      </p:nvGrpSpPr>
      <p:grpSpPr>
        <a:xfrm>
          <a:off x="0" y="0"/>
          <a:ext cx="0" cy="0"/>
          <a:chOff x="0" y="0"/>
          <a:chExt cx="0" cy="0"/>
        </a:xfrm>
      </p:grpSpPr>
      <p:sp>
        <p:nvSpPr>
          <p:cNvPr id="1048681" name="Header Placeholder 1"/>
          <p:cNvSpPr>
            <a:spLocks noGrp="1"/>
          </p:cNvSpPr>
          <p:nvPr>
            <p:ph type="hdr" sz="quarter"/>
          </p:nvPr>
        </p:nvSpPr>
        <p:spPr>
          <a:xfrm>
            <a:off x="0" y="0"/>
            <a:ext cx="2971800" cy="457200"/>
          </a:xfrm>
          <a:prstGeom prst="rect"/>
        </p:spPr>
        <p:txBody>
          <a:bodyPr bIns="45720" lIns="91440" rIns="91440" rtlCol="0" tIns="45720" vert="horz"/>
          <a:lstStyle>
            <a:lvl1pPr algn="l">
              <a:defRPr sz="1200"/>
            </a:lvl1pPr>
          </a:lstStyle>
          <a:p>
            <a:endParaRPr lang="en-US"/>
          </a:p>
        </p:txBody>
      </p:sp>
      <p:sp>
        <p:nvSpPr>
          <p:cNvPr id="1048682" name="Date Placeholder 2"/>
          <p:cNvSpPr>
            <a:spLocks noGrp="1"/>
          </p:cNvSpPr>
          <p:nvPr>
            <p:ph type="dt" idx="1"/>
          </p:nvPr>
        </p:nvSpPr>
        <p:spPr>
          <a:xfrm>
            <a:off x="3884613" y="0"/>
            <a:ext cx="2971800" cy="457200"/>
          </a:xfrm>
          <a:prstGeom prst="rect"/>
        </p:spPr>
        <p:txBody>
          <a:bodyPr bIns="45720" lIns="91440" rIns="91440" rtlCol="0" tIns="45720" vert="horz"/>
          <a:lstStyle>
            <a:lvl1pPr algn="r">
              <a:defRPr sz="1200"/>
            </a:lvl1pPr>
          </a:lstStyle>
          <a:p>
            <a:fld id="{A44779D1-8680-4926-BAAB-572F2A198B09}" type="datetimeFigureOut">
              <a:rPr lang="en-US" smtClean="0"/>
            </a:fld>
            <a:endParaRPr lang="en-US"/>
          </a:p>
        </p:txBody>
      </p:sp>
      <p:sp>
        <p:nvSpPr>
          <p:cNvPr id="1048683" name="Slide Image Placeholder 3"/>
          <p:cNvSpPr>
            <a:spLocks noChangeAspect="1" noRot="1" noGrp="1"/>
          </p:cNvSpPr>
          <p:nvPr>
            <p:ph type="sldImg" idx="2"/>
          </p:nvPr>
        </p:nvSpPr>
        <p:spPr>
          <a:xfrm>
            <a:off x="381000" y="685800"/>
            <a:ext cx="6096000" cy="3429000"/>
          </a:xfrm>
          <a:prstGeom prst="rect"/>
          <a:noFill/>
          <a:ln w="12700">
            <a:solidFill>
              <a:prstClr val="black"/>
            </a:solidFill>
          </a:ln>
        </p:spPr>
        <p:txBody>
          <a:bodyPr anchor="ctr" bIns="45720" lIns="91440" rIns="91440" rtlCol="0" tIns="45720" vert="horz"/>
          <a:p>
            <a:endParaRPr lang="en-US"/>
          </a:p>
        </p:txBody>
      </p:sp>
      <p:sp>
        <p:nvSpPr>
          <p:cNvPr id="1048684" name="Notes Placeholder 4"/>
          <p:cNvSpPr>
            <a:spLocks noGrp="1"/>
          </p:cNvSpPr>
          <p:nvPr>
            <p:ph type="body" sz="quarter" idx="3"/>
          </p:nvPr>
        </p:nvSpPr>
        <p:spPr>
          <a:xfrm>
            <a:off x="685800" y="4343400"/>
            <a:ext cx="5486400" cy="4114800"/>
          </a:xfrm>
          <a:prstGeom prst="rect"/>
        </p:spPr>
        <p:txBody>
          <a:bodyPr bIns="45720" lIns="91440" rIns="91440" rtlCol="0" tIns="45720" vert="horz">
            <a:normAutofit/>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685" name="Footer Placeholder 5"/>
          <p:cNvSpPr>
            <a:spLocks noGrp="1"/>
          </p:cNvSpPr>
          <p:nvPr>
            <p:ph type="ftr" sz="quarter" idx="4"/>
          </p:nvPr>
        </p:nvSpPr>
        <p:spPr>
          <a:xfrm>
            <a:off x="0" y="8685213"/>
            <a:ext cx="2971800" cy="457200"/>
          </a:xfrm>
          <a:prstGeom prst="rect"/>
        </p:spPr>
        <p:txBody>
          <a:bodyPr anchor="b" bIns="45720" lIns="91440" rIns="91440" rtlCol="0" tIns="45720" vert="horz"/>
          <a:lstStyle>
            <a:lvl1pPr algn="l">
              <a:defRPr sz="1200"/>
            </a:lvl1pPr>
          </a:lstStyle>
          <a:p>
            <a:endParaRPr lang="en-US"/>
          </a:p>
        </p:txBody>
      </p:sp>
      <p:sp>
        <p:nvSpPr>
          <p:cNvPr id="1048686" name="Slide Number Placeholder 6"/>
          <p:cNvSpPr>
            <a:spLocks noGrp="1"/>
          </p:cNvSpPr>
          <p:nvPr>
            <p:ph type="sldNum" sz="quarter" idx="5"/>
          </p:nvPr>
        </p:nvSpPr>
        <p:spPr>
          <a:xfrm>
            <a:off x="3884613" y="8685213"/>
            <a:ext cx="2971800" cy="457200"/>
          </a:xfrm>
          <a:prstGeom prst="rect"/>
        </p:spPr>
        <p:txBody>
          <a:bodyPr anchor="b" bIns="45720" lIns="91440" rIns="91440" rtlCol="0" tIns="45720" vert="horz"/>
          <a:lstStyle>
            <a:lvl1pPr algn="r">
              <a:defRPr sz="1200"/>
            </a:lvl1pPr>
          </a:lstStyle>
          <a:p>
            <a:fld id="{AA3B03A5-DEDE-497D-BDE9-45F0D161C2B3}" type="slidenum">
              <a:rPr lang="en-US" smtClean="0"/>
            </a:fld>
            <a:endParaRPr lang="en-US"/>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sp>
        <p:nvSpPr>
          <p:cNvPr id="1048636" name="Slide Image Placeholder 1"/>
          <p:cNvSpPr>
            <a:spLocks noChangeAspect="1" noRot="1" noGrp="1"/>
          </p:cNvSpPr>
          <p:nvPr>
            <p:ph type="sldImg"/>
          </p:nvPr>
        </p:nvSpPr>
        <p:spPr/>
      </p:sp>
      <p:sp>
        <p:nvSpPr>
          <p:cNvPr id="1048637" name="Notes Placeholder 2"/>
          <p:cNvSpPr>
            <a:spLocks noGrp="1"/>
          </p:cNvSpPr>
          <p:nvPr>
            <p:ph type="body" idx="1"/>
          </p:nvPr>
        </p:nvSpPr>
        <p:spPr/>
        <p:txBody>
          <a:bodyPr>
            <a:normAutofit/>
          </a:bodyPr>
          <a:p>
            <a:endParaRPr dirty="0" lang="en-US"/>
          </a:p>
        </p:txBody>
      </p:sp>
      <p:sp>
        <p:nvSpPr>
          <p:cNvPr id="1048638" name="Slide Number Placeholder 3"/>
          <p:cNvSpPr>
            <a:spLocks noGrp="1"/>
          </p:cNvSpPr>
          <p:nvPr>
            <p:ph type="sldNum" sz="quarter" idx="10"/>
          </p:nvPr>
        </p:nvSpPr>
        <p:spPr/>
        <p:txBody>
          <a:bodyPr/>
          <a:p>
            <a:fld id="{B8912280-C6C2-864F-8C40-8C95A5FA3592}" type="slidenum">
              <a:rPr lang="en-US" smtClean="0"/>
            </a:fld>
            <a:endParaRPr dirty="0"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PhAnim="0" showMasterSp="0" type="title">
  <p:cSld name="Title Slide">
    <p:bg>
      <p:bgPr>
        <a:solidFill>
          <a:schemeClr val="bg1"/>
        </a:solidFill>
      </p:bgPr>
    </p:bg>
    <p:spTree>
      <p:nvGrpSpPr>
        <p:cNvPr id="60" name=""/>
        <p:cNvGrpSpPr/>
        <p:nvPr/>
      </p:nvGrpSpPr>
      <p:grpSpPr>
        <a:xfrm>
          <a:off x="0" y="0"/>
          <a:ext cx="0" cy="0"/>
          <a:chOff x="0" y="0"/>
          <a:chExt cx="0" cy="0"/>
        </a:xfrm>
      </p:grpSpPr>
      <p:pic>
        <p:nvPicPr>
          <p:cNvPr id="2097169" name="Picture 2" descr="关系图"/>
          <p:cNvPicPr>
            <a:picLocks noChangeAspect="1"/>
          </p:cNvPicPr>
          <p:nvPr/>
        </p:nvPicPr>
        <p:blipFill>
          <a:blip xmlns:r="http://schemas.openxmlformats.org/officeDocument/2006/relationships" r:embed="rId1"/>
          <a:srcRect r="2528" b="10909"/>
          <a:stretch>
            <a:fillRect/>
          </a:stretch>
        </p:blipFill>
        <p:spPr>
          <a:xfrm>
            <a:off x="239184" y="692150"/>
            <a:ext cx="11885083" cy="6110288"/>
          </a:xfrm>
          <a:prstGeom prst="rect"/>
          <a:noFill/>
          <a:ln w="9525">
            <a:noFill/>
          </a:ln>
        </p:spPr>
      </p:pic>
      <p:sp>
        <p:nvSpPr>
          <p:cNvPr id="1048640" name="Rectangle 7"/>
          <p:cNvSpPr>
            <a:spLocks noChangeArrowheads="1"/>
          </p:cNvSpPr>
          <p:nvPr/>
        </p:nvSpPr>
        <p:spPr bwMode="auto">
          <a:xfrm>
            <a:off x="2117" y="549275"/>
            <a:ext cx="12192000" cy="1511300"/>
          </a:xfrm>
          <a:prstGeom prst="rect"/>
          <a:gradFill rotWithShape="0">
            <a:gsLst>
              <a:gs pos="0">
                <a:schemeClr val="bg2">
                  <a:gamma/>
                  <a:tint val="0"/>
                  <a:invGamma/>
                </a:schemeClr>
              </a:gs>
              <a:gs pos="100000">
                <a:schemeClr val="bg2">
                  <a:alpha val="53999"/>
                </a:schemeClr>
              </a:gs>
            </a:gsLst>
            <a:lin ang="0" scaled="1"/>
          </a:gradFill>
          <a:ln>
            <a:noFill/>
          </a:ln>
          <a:effectLst/>
        </p:spPr>
        <p:txBody>
          <a:bodyPr anchor="ctr"/>
          <a:p>
            <a:pPr algn="l" defTabSz="914400" eaLnBrk="1" fontAlgn="base" hangingPunct="1" indent="0" latinLnBrk="0" lvl="0" marL="0" marR="0" rtl="0">
              <a:lnSpc>
                <a:spcPct val="100000"/>
              </a:lnSpc>
              <a:spcBef>
                <a:spcPct val="0"/>
              </a:spcBef>
              <a:spcAft>
                <a:spcPct val="0"/>
              </a:spcAft>
              <a:buClrTx/>
              <a:buSzTx/>
              <a:buFontTx/>
              <a:buNone/>
            </a:pPr>
            <a:endParaRPr baseline="0" b="0" cap="none" sz="1800" i="0" kern="1200" kumimoji="0" lang="en-US" noProof="0" normalizeH="0" spc="0" strike="noStrike" u="none">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48641" name="Rectangle 3"/>
          <p:cNvSpPr>
            <a:spLocks noGrp="1" noChangeArrowheads="1"/>
          </p:cNvSpPr>
          <p:nvPr>
            <p:ph type="subTitle" idx="1"/>
          </p:nvPr>
        </p:nvSpPr>
        <p:spPr>
          <a:xfrm>
            <a:off x="2544233" y="2492375"/>
            <a:ext cx="7393517" cy="1222375"/>
          </a:xfrm>
        </p:spPr>
        <p:txBody>
          <a:bodyPr anchor="ctr"/>
          <a:lstStyle>
            <a:lvl1pPr algn="ctr" indent="0" marL="0">
              <a:buFontTx/>
              <a:buNone/>
            </a:lvl1pPr>
          </a:lstStyle>
          <a:p>
            <a:pPr lvl="0"/>
            <a:r>
              <a:rPr altLang="zh-CN" lang="en-US" noProof="0"/>
              <a:t>Click to edit Master subtitle style</a:t>
            </a:r>
            <a:endParaRPr altLang="zh-CN" lang="en-US" noProof="0"/>
          </a:p>
        </p:txBody>
      </p:sp>
      <p:sp>
        <p:nvSpPr>
          <p:cNvPr id="1048642" name="Rectangle 8"/>
          <p:cNvSpPr>
            <a:spLocks noGrp="1" noChangeArrowheads="1"/>
          </p:cNvSpPr>
          <p:nvPr>
            <p:ph type="ctrTitle"/>
          </p:nvPr>
        </p:nvSpPr>
        <p:spPr>
          <a:xfrm>
            <a:off x="1007533" y="620713"/>
            <a:ext cx="10363200" cy="1470025"/>
          </a:xfrm>
        </p:spPr>
        <p:txBody>
          <a:bodyPr/>
          <a:lstStyle>
            <a:lvl1pPr>
              <a:defRPr sz="3600"/>
            </a:lvl1pPr>
          </a:lstStyle>
          <a:p>
            <a:pPr lvl="0"/>
            <a:r>
              <a:rPr altLang="zh-CN" lang="en-US" noProof="0"/>
              <a:t>Click to edit Master title style</a:t>
            </a:r>
            <a:endParaRPr altLang="zh-CN" lang="en-US" noProof="0"/>
          </a:p>
        </p:txBody>
      </p:sp>
      <p:sp>
        <p:nvSpPr>
          <p:cNvPr id="1048643" name="Rectangle 4"/>
          <p:cNvSpPr>
            <a:spLocks noGrp="1" noChangeArrowheads="1"/>
          </p:cNvSpPr>
          <p:nvPr>
            <p:ph type="dt" sz="half" idx="2"/>
          </p:nvPr>
        </p:nvSpPr>
        <p:spPr bwMode="auto">
          <a:xfrm>
            <a:off x="609600" y="6245225"/>
            <a:ext cx="2844800" cy="476250"/>
          </a:xfrm>
          <a:prstGeom prst="rect"/>
          <a:noFill/>
        </p:spPr>
        <p:txBody>
          <a:bodyPr anchor="t" anchorCtr="0" bIns="45720" compatLnSpc="1" lIns="91440" numCol="1" rIns="91440" tIns="45720" vert="horz" wrap="square"/>
          <a:p>
            <a:fld id="{D200B3F0-A9BC-48CE-8EB6-ECE965069900}" type="datetimeFigureOut">
              <a:rPr dirty="0" lang="en-US"/>
            </a:fld>
            <a:endParaRPr dirty="0" lang="en-US"/>
          </a:p>
        </p:txBody>
      </p:sp>
      <p:sp>
        <p:nvSpPr>
          <p:cNvPr id="1048644" name="Rectangle 5"/>
          <p:cNvSpPr>
            <a:spLocks noGrp="1" noChangeArrowheads="1"/>
          </p:cNvSpPr>
          <p:nvPr>
            <p:ph type="ftr" sz="quarter" idx="3"/>
          </p:nvPr>
        </p:nvSpPr>
        <p:spPr bwMode="auto">
          <a:xfrm>
            <a:off x="4165600" y="6245225"/>
            <a:ext cx="3860800" cy="476250"/>
          </a:xfrm>
          <a:prstGeom prst="rect"/>
          <a:noFill/>
        </p:spPr>
        <p:txBody>
          <a:bodyPr anchor="t" anchorCtr="0" bIns="45720" compatLnSpc="1" lIns="91440" numCol="1" rIns="91440" tIns="45720" vert="horz" wrap="square"/>
          <a:p>
            <a:endParaRPr dirty="0" lang="en-US"/>
          </a:p>
        </p:txBody>
      </p:sp>
      <p:sp>
        <p:nvSpPr>
          <p:cNvPr id="1048645" name="Rectangle 6"/>
          <p:cNvSpPr>
            <a:spLocks noGrp="1" noChangeArrowheads="1"/>
          </p:cNvSpPr>
          <p:nvPr>
            <p:ph type="sldNum" sz="quarter" idx="4"/>
          </p:nvPr>
        </p:nvSpPr>
        <p:spPr bwMode="auto">
          <a:xfrm>
            <a:off x="8737600" y="6245225"/>
            <a:ext cx="2844800" cy="476250"/>
          </a:xfrm>
          <a:prstGeom prst="rect"/>
          <a:noFill/>
        </p:spPr>
        <p:txBody>
          <a:bodyPr anchor="t" anchorCtr="0" bIns="45720" compatLnSpc="1" lIns="91440" numCol="1" rIns="91440" tIns="45720" vert="horz" wrap="square"/>
          <a:p>
            <a:fld id="{D57F1E4F-1CFF-5643-939E-217C01CDF565}" type="slidenum">
              <a:rPr dirty="0" lang="en-US"/>
            </a:fld>
            <a:endParaRPr dirty="0" lang="en-US"/>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grpId="0" id="5" nodeType="withEffect" presetClass="entr" presetID="29" presetSubtype="0">
                                  <p:stCondLst>
                                    <p:cond delay="0"/>
                                  </p:stCondLst>
                                  <p:childTnLst>
                                    <p:set>
                                      <p:cBhvr>
                                        <p:cTn dur="1" fill="hold" id="6">
                                          <p:stCondLst>
                                            <p:cond delay="0"/>
                                          </p:stCondLst>
                                        </p:cTn>
                                        <p:tgtEl>
                                          <p:spTgt spid="1048640"/>
                                        </p:tgtEl>
                                        <p:attrNameLst>
                                          <p:attrName>style.visibility</p:attrName>
                                        </p:attrNameLst>
                                      </p:cBhvr>
                                      <p:to>
                                        <p:strVal val="visible"/>
                                      </p:to>
                                    </p:set>
                                    <p:anim calcmode="lin" valueType="num">
                                      <p:cBhvr>
                                        <p:cTn dur="1000" fill="hold" id="7"/>
                                        <p:tgtEl>
                                          <p:spTgt spid="1048640"/>
                                        </p:tgtEl>
                                        <p:attrNameLst>
                                          <p:attrName>ppt_x</p:attrName>
                                        </p:attrNameLst>
                                      </p:cBhvr>
                                      <p:tavLst>
                                        <p:tav tm="0">
                                          <p:val>
                                            <p:strVal val="#ppt_x-.2"/>
                                          </p:val>
                                        </p:tav>
                                        <p:tav tm="100000">
                                          <p:val>
                                            <p:strVal val="#ppt_x"/>
                                          </p:val>
                                        </p:tav>
                                      </p:tavLst>
                                    </p:anim>
                                    <p:anim calcmode="lin" valueType="num">
                                      <p:cBhvr>
                                        <p:cTn dur="1000" fill="hold" id="8"/>
                                        <p:tgtEl>
                                          <p:spTgt spid="1048640"/>
                                        </p:tgtEl>
                                        <p:attrNameLst>
                                          <p:attrName>ppt_y</p:attrName>
                                        </p:attrNameLst>
                                      </p:cBhvr>
                                      <p:tavLst>
                                        <p:tav tm="0">
                                          <p:val>
                                            <p:strVal val="#ppt_y"/>
                                          </p:val>
                                        </p:tav>
                                        <p:tav tm="100000">
                                          <p:val>
                                            <p:strVal val="#ppt_y"/>
                                          </p:val>
                                        </p:tav>
                                      </p:tavLst>
                                    </p:anim>
                                    <p:animEffect transition="in" filter="wipe(right)" prLst="gradientSize: 0.1">
                                      <p:cBhvr>
                                        <p:cTn dur="1000" id="9"/>
                                        <p:tgtEl>
                                          <p:spTgt spid="10486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40" grpId="0" bldLvl="0" animBg="1"/>
    </p:bldLst>
  </p:timing>
  <p:hf dt="0" ftr="0" hdr="0" sldNum="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63" name=""/>
        <p:cNvGrpSpPr/>
        <p:nvPr/>
      </p:nvGrpSpPr>
      <p:grpSpPr>
        <a:xfrm>
          <a:off x="0" y="0"/>
          <a:ext cx="0" cy="0"/>
          <a:chOff x="0" y="0"/>
          <a:chExt cx="0" cy="0"/>
        </a:xfrm>
      </p:grpSpPr>
      <p:sp>
        <p:nvSpPr>
          <p:cNvPr id="1048657" name="Title 1"/>
          <p:cNvSpPr>
            <a:spLocks noGrp="1"/>
          </p:cNvSpPr>
          <p:nvPr>
            <p:ph type="title"/>
          </p:nvPr>
        </p:nvSpPr>
        <p:spPr/>
        <p:txBody>
          <a:bodyPr/>
          <a:p>
            <a:r>
              <a:rPr lang="en-US"/>
              <a:t>Click to edit Master title style</a:t>
            </a:r>
            <a:endParaRPr lang="en-US"/>
          </a:p>
        </p:txBody>
      </p:sp>
      <p:sp>
        <p:nvSpPr>
          <p:cNvPr id="1048658" name="Vertical Text Placeholder 2"/>
          <p:cNvSpPr>
            <a:spLocks noGrp="1"/>
          </p:cNvSpPr>
          <p:nvPr>
            <p:ph type="body" orient="vert" idx="1"/>
          </p:nvPr>
        </p:nvSpPr>
        <p:spPr/>
        <p:txBody>
          <a:bodyPr vert="eaVert"/>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659" name="Date Placeholder 3"/>
          <p:cNvSpPr>
            <a:spLocks noGrp="1"/>
          </p:cNvSpPr>
          <p:nvPr>
            <p:ph type="dt" sz="half" idx="10"/>
          </p:nvPr>
        </p:nvSpPr>
        <p:spPr/>
        <p:txBody>
          <a:bodyPr/>
          <a:p>
            <a:fld id="{F54D2318-CE40-42F6-962A-4C6D6CF697DB}" type="datetimeFigureOut">
              <a:rPr dirty="0" lang="en-US"/>
            </a:fld>
            <a:endParaRPr dirty="0" lang="en-US"/>
          </a:p>
        </p:txBody>
      </p:sp>
      <p:sp>
        <p:nvSpPr>
          <p:cNvPr id="1048660" name="Footer Placeholder 4"/>
          <p:cNvSpPr>
            <a:spLocks noGrp="1"/>
          </p:cNvSpPr>
          <p:nvPr>
            <p:ph type="ftr" sz="quarter" idx="11"/>
          </p:nvPr>
        </p:nvSpPr>
        <p:spPr/>
        <p:txBody>
          <a:bodyPr/>
          <a:p>
            <a:endParaRPr dirty="0" lang="en-US"/>
          </a:p>
        </p:txBody>
      </p:sp>
      <p:sp>
        <p:nvSpPr>
          <p:cNvPr id="1048661" name="Slide Number Placeholder 5"/>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61" name=""/>
        <p:cNvGrpSpPr/>
        <p:nvPr/>
      </p:nvGrpSpPr>
      <p:grpSpPr>
        <a:xfrm>
          <a:off x="0" y="0"/>
          <a:ext cx="0" cy="0"/>
          <a:chOff x="0" y="0"/>
          <a:chExt cx="0" cy="0"/>
        </a:xfrm>
      </p:grpSpPr>
      <p:sp>
        <p:nvSpPr>
          <p:cNvPr id="1048646" name="Vertical Title 1"/>
          <p:cNvSpPr>
            <a:spLocks noGrp="1"/>
          </p:cNvSpPr>
          <p:nvPr>
            <p:ph type="title" orient="vert"/>
          </p:nvPr>
        </p:nvSpPr>
        <p:spPr>
          <a:xfrm>
            <a:off x="8839200" y="274638"/>
            <a:ext cx="2743200" cy="5851525"/>
          </a:xfrm>
        </p:spPr>
        <p:txBody>
          <a:bodyPr vert="eaVert"/>
          <a:p>
            <a:r>
              <a:rPr lang="en-US"/>
              <a:t>Click to edit Master title style</a:t>
            </a:r>
            <a:endParaRPr lang="en-US"/>
          </a:p>
        </p:txBody>
      </p:sp>
      <p:sp>
        <p:nvSpPr>
          <p:cNvPr id="1048647" name="Vertical Text Placeholder 2"/>
          <p:cNvSpPr>
            <a:spLocks noGrp="1"/>
          </p:cNvSpPr>
          <p:nvPr>
            <p:ph type="body" orient="vert" idx="1"/>
          </p:nvPr>
        </p:nvSpPr>
        <p:spPr>
          <a:xfrm>
            <a:off x="609600" y="274638"/>
            <a:ext cx="8026400" cy="5851525"/>
          </a:xfrm>
        </p:spPr>
        <p:txBody>
          <a:bodyPr vert="eaVert"/>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648" name="Date Placeholder 3"/>
          <p:cNvSpPr>
            <a:spLocks noGrp="1"/>
          </p:cNvSpPr>
          <p:nvPr>
            <p:ph type="dt" sz="half" idx="10"/>
          </p:nvPr>
        </p:nvSpPr>
        <p:spPr/>
        <p:txBody>
          <a:bodyPr/>
          <a:p>
            <a:fld id="{0C476AC1-EB7F-4BEF-90D9-5764B50DAF8A}" type="datetimeFigureOut">
              <a:rPr dirty="0" lang="en-US"/>
            </a:fld>
            <a:endParaRPr dirty="0" lang="en-US"/>
          </a:p>
        </p:txBody>
      </p:sp>
      <p:sp>
        <p:nvSpPr>
          <p:cNvPr id="1048649" name="Footer Placeholder 4"/>
          <p:cNvSpPr>
            <a:spLocks noGrp="1"/>
          </p:cNvSpPr>
          <p:nvPr>
            <p:ph type="ftr" sz="quarter" idx="11"/>
          </p:nvPr>
        </p:nvSpPr>
        <p:spPr/>
        <p:txBody>
          <a:bodyPr/>
          <a:p>
            <a:endParaRPr dirty="0" lang="en-US"/>
          </a:p>
        </p:txBody>
      </p:sp>
      <p:sp>
        <p:nvSpPr>
          <p:cNvPr id="1048650" name="Slide Number Placeholder 5"/>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Slide with Image">
    <p:bg>
      <p:bgPr>
        <a:solidFill>
          <a:schemeClr val="bg1">
            <a:lumMod val="95000"/>
          </a:schemeClr>
        </a:solidFill>
      </p:bgPr>
    </p:bg>
    <p:spTree>
      <p:nvGrpSpPr>
        <p:cNvPr id="25" name=""/>
        <p:cNvGrpSpPr/>
        <p:nvPr/>
      </p:nvGrpSpPr>
      <p:grpSpPr>
        <a:xfrm>
          <a:off x="0" y="0"/>
          <a:ext cx="0" cy="0"/>
          <a:chOff x="0" y="0"/>
          <a:chExt cx="0" cy="0"/>
        </a:xfrm>
      </p:grpSpPr>
      <p:sp>
        <p:nvSpPr>
          <p:cNvPr id="1048582" name="Picture Placeholder 40"/>
          <p:cNvSpPr>
            <a:spLocks noGrp="1"/>
          </p:cNvSpPr>
          <p:nvPr>
            <p:ph type="pic" sz="quarter" idx="10" hasCustomPrompt="1"/>
          </p:nvPr>
        </p:nvSpPr>
        <p:spPr>
          <a:xfrm>
            <a:off x="0" y="0"/>
            <a:ext cx="9780588" cy="6804025"/>
          </a:xfrm>
          <a:solidFill>
            <a:schemeClr val="bg1">
              <a:lumMod val="85000"/>
            </a:schemeClr>
          </a:solidFill>
        </p:spPr>
        <p:txBody>
          <a:bodyPr anchor="t" tIns="1728000"/>
          <a:lstStyle>
            <a:lvl1pPr algn="ctr" indent="0" marL="0">
              <a:buNone/>
              <a:defRPr sz="1200" i="1">
                <a:latin typeface="Times New Roman" panose="02020603050405020304" pitchFamily="18" charset="0"/>
                <a:cs typeface="Times New Roman" panose="02020603050405020304" pitchFamily="18" charset="0"/>
              </a:defRPr>
            </a:lvl1pPr>
          </a:lstStyle>
          <a:p>
            <a:r>
              <a:rPr dirty="0" lang="en-US" noProof="0"/>
              <a:t>Insert or Drag and Drop your Photo Here</a:t>
            </a:r>
            <a:endParaRPr dirty="0" lang="en-US" noProof="0"/>
          </a:p>
        </p:txBody>
      </p:sp>
      <p:sp>
        <p:nvSpPr>
          <p:cNvPr id="1048583" name="Title 1"/>
          <p:cNvSpPr>
            <a:spLocks noGrp="1"/>
          </p:cNvSpPr>
          <p:nvPr>
            <p:ph type="ctrTitle" hasCustomPrompt="1"/>
          </p:nvPr>
        </p:nvSpPr>
        <p:spPr>
          <a:xfrm>
            <a:off x="3200400" y="2811053"/>
            <a:ext cx="8991600" cy="1261295"/>
          </a:xfrm>
          <a:solidFill>
            <a:schemeClr val="bg1"/>
          </a:solidFill>
        </p:spPr>
        <p:txBody>
          <a:bodyPr anchor="t" bIns="180000" lIns="180000" rIns="252000" rtlCol="0" tIns="180000" vert="horz">
            <a:noAutofit/>
          </a:bodyPr>
          <a:lstStyle>
            <a:lvl1pPr algn="r">
              <a:defRPr b="1" dirty="0" sz="6000" lang="en-ZA" spc="-300"/>
            </a:lvl1pPr>
          </a:lstStyle>
          <a:p>
            <a:pPr algn="r" lvl="0"/>
            <a:r>
              <a:rPr lang="en-US" noProof="0"/>
              <a:t>Click to edit presentation title</a:t>
            </a:r>
            <a:endParaRPr lang="en-US" noProof="0"/>
          </a:p>
        </p:txBody>
      </p:sp>
      <p:sp>
        <p:nvSpPr>
          <p:cNvPr id="1048584" name="Subtitle 2"/>
          <p:cNvSpPr>
            <a:spLocks noGrp="1"/>
          </p:cNvSpPr>
          <p:nvPr>
            <p:ph type="subTitle" idx="1"/>
          </p:nvPr>
        </p:nvSpPr>
        <p:spPr>
          <a:xfrm>
            <a:off x="3200400" y="4061039"/>
            <a:ext cx="6580188" cy="580921"/>
          </a:xfrm>
          <a:solidFill>
            <a:schemeClr val="tx1">
              <a:alpha val="80000"/>
            </a:schemeClr>
          </a:solidFill>
        </p:spPr>
        <p:txBody>
          <a:bodyPr bIns="180000" lIns="180000" rIns="180000" rtlCol="0" tIns="180000" vert="horz">
            <a:noAutofit/>
          </a:bodyPr>
          <a:lstStyle>
            <a:lvl1pPr algn="r" indent="0" marL="0">
              <a:buNone/>
              <a:defRPr dirty="0" lang="en-ZA">
                <a:solidFill>
                  <a:schemeClr val="bg1"/>
                </a:solidFill>
              </a:defRPr>
            </a:lvl1pPr>
          </a:lstStyle>
          <a:p>
            <a:pPr algn="ctr" indent="-266700" lvl="0" marL="266700"/>
            <a:r>
              <a:rPr lang="en-US" noProof="0"/>
              <a:t>Click to edit Master subtitle style</a:t>
            </a:r>
            <a:endParaRPr lang="en-US" noProof="0"/>
          </a:p>
        </p:txBody>
      </p:sp>
      <p:sp>
        <p:nvSpPr>
          <p:cNvPr id="1048585" name="Rectangle 12"/>
          <p:cNvSpPr/>
          <p:nvPr userDrawn="1"/>
        </p:nvSpPr>
        <p:spPr>
          <a:xfrm>
            <a:off x="9780103" y="6803351"/>
            <a:ext cx="1979897" cy="54650"/>
          </a:xfrm>
          <a:prstGeom prst="rect"/>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86" name="Rectangle 13"/>
          <p:cNvSpPr/>
          <p:nvPr userDrawn="1"/>
        </p:nvSpPr>
        <p:spPr>
          <a:xfrm>
            <a:off x="0" y="6803351"/>
            <a:ext cx="9780104" cy="54650"/>
          </a:xfrm>
          <a:prstGeom prst="rect"/>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87" name="Rectangle 14"/>
          <p:cNvSpPr/>
          <p:nvPr userDrawn="1"/>
        </p:nvSpPr>
        <p:spPr>
          <a:xfrm>
            <a:off x="11760000" y="6803351"/>
            <a:ext cx="432000" cy="54650"/>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88" name="Rectangle 7"/>
          <p:cNvSpPr/>
          <p:nvPr userDrawn="1"/>
        </p:nvSpPr>
        <p:spPr>
          <a:xfrm>
            <a:off x="9780588" y="2698612"/>
            <a:ext cx="2411412" cy="114824"/>
          </a:xfrm>
          <a:prstGeom prst="rect"/>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6" name=""/>
        <p:cNvGrpSpPr/>
        <p:nvPr/>
      </p:nvGrpSpPr>
      <p:grpSpPr>
        <a:xfrm>
          <a:off x="0" y="0"/>
          <a:ext cx="0" cy="0"/>
          <a:chOff x="0" y="0"/>
          <a:chExt cx="0" cy="0"/>
        </a:xfrm>
      </p:grpSpPr>
      <p:sp>
        <p:nvSpPr>
          <p:cNvPr id="1048592" name="Title 1"/>
          <p:cNvSpPr>
            <a:spLocks noGrp="1"/>
          </p:cNvSpPr>
          <p:nvPr>
            <p:ph type="title"/>
          </p:nvPr>
        </p:nvSpPr>
        <p:spPr/>
        <p:txBody>
          <a:bodyPr/>
          <a:p>
            <a:r>
              <a:rPr lang="en-US"/>
              <a:t>Click to edit Master title style</a:t>
            </a:r>
            <a:endParaRPr lang="en-US"/>
          </a:p>
        </p:txBody>
      </p:sp>
      <p:sp>
        <p:nvSpPr>
          <p:cNvPr id="1048593" name="Content Placeholder 2"/>
          <p:cNvSpPr>
            <a:spLocks noGrp="1"/>
          </p:cNvSpPr>
          <p:nvPr>
            <p:ph idx="1"/>
          </p:nvPr>
        </p:nvSpPr>
        <p:spPr/>
        <p:txBody>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594" name="Date Placeholder 3"/>
          <p:cNvSpPr>
            <a:spLocks noGrp="1"/>
          </p:cNvSpPr>
          <p:nvPr>
            <p:ph type="dt" sz="half" idx="10"/>
          </p:nvPr>
        </p:nvSpPr>
        <p:spPr/>
        <p:txBody>
          <a:bodyPr/>
          <a:p>
            <a:fld id="{1B20712A-F861-4AB0-A754-4F5A2033CD4B}" type="datetimeFigureOut">
              <a:rPr dirty="0" lang="en-US"/>
            </a:fld>
            <a:endParaRPr dirty="0" lang="en-US"/>
          </a:p>
        </p:txBody>
      </p:sp>
      <p:sp>
        <p:nvSpPr>
          <p:cNvPr id="1048595" name="Footer Placeholder 4"/>
          <p:cNvSpPr>
            <a:spLocks noGrp="1"/>
          </p:cNvSpPr>
          <p:nvPr>
            <p:ph type="ftr" sz="quarter" idx="11"/>
          </p:nvPr>
        </p:nvSpPr>
        <p:spPr/>
        <p:txBody>
          <a:bodyPr/>
          <a:p>
            <a:endParaRPr dirty="0" lang="en-US"/>
          </a:p>
        </p:txBody>
      </p:sp>
      <p:sp>
        <p:nvSpPr>
          <p:cNvPr id="1048596" name="Slide Number Placeholder 5"/>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64" name=""/>
        <p:cNvGrpSpPr/>
        <p:nvPr/>
      </p:nvGrpSpPr>
      <p:grpSpPr>
        <a:xfrm>
          <a:off x="0" y="0"/>
          <a:ext cx="0" cy="0"/>
          <a:chOff x="0" y="0"/>
          <a:chExt cx="0" cy="0"/>
        </a:xfrm>
      </p:grpSpPr>
      <p:sp>
        <p:nvSpPr>
          <p:cNvPr id="104866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endParaRPr lang="en-US"/>
          </a:p>
        </p:txBody>
      </p:sp>
      <p:sp>
        <p:nvSpPr>
          <p:cNvPr id="1048663" name="Text Placeholder 2"/>
          <p:cNvSpPr>
            <a:spLocks noGrp="1"/>
          </p:cNvSpPr>
          <p:nvPr>
            <p:ph type="body" idx="1"/>
          </p:nvPr>
        </p:nvSpPr>
        <p:spPr>
          <a:xfrm>
            <a:off x="831851" y="4589463"/>
            <a:ext cx="10515600" cy="1500187"/>
          </a:xfrm>
        </p:spPr>
        <p:txBody>
          <a:bodyPr/>
          <a:lstStyle>
            <a:lvl1pPr indent="0" marL="0">
              <a:buNone/>
              <a:defRPr sz="2400"/>
            </a:lvl1pPr>
            <a:lvl2pPr indent="0" marL="457200">
              <a:buNone/>
              <a:defRPr sz="2000"/>
            </a:lvl2pPr>
            <a:lvl3pPr indent="0" marL="914400">
              <a:buNone/>
              <a:defRPr sz="18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pPr lvl="0"/>
            <a:r>
              <a:rPr lang="en-US"/>
              <a:t>Click to edit Master text styles</a:t>
            </a:r>
            <a:endParaRPr lang="en-US"/>
          </a:p>
        </p:txBody>
      </p:sp>
      <p:sp>
        <p:nvSpPr>
          <p:cNvPr id="1048664" name="Date Placeholder 3"/>
          <p:cNvSpPr>
            <a:spLocks noGrp="1"/>
          </p:cNvSpPr>
          <p:nvPr>
            <p:ph type="dt" sz="half" idx="10"/>
          </p:nvPr>
        </p:nvSpPr>
        <p:spPr/>
        <p:txBody>
          <a:bodyPr/>
          <a:p>
            <a:fld id="{324507B7-F2DC-4B2C-B14D-58A9766807A2}" type="datetimeFigureOut">
              <a:rPr dirty="0" lang="en-US"/>
            </a:fld>
            <a:endParaRPr dirty="0" lang="en-US"/>
          </a:p>
        </p:txBody>
      </p:sp>
      <p:sp>
        <p:nvSpPr>
          <p:cNvPr id="1048665" name="Footer Placeholder 4"/>
          <p:cNvSpPr>
            <a:spLocks noGrp="1"/>
          </p:cNvSpPr>
          <p:nvPr>
            <p:ph type="ftr" sz="quarter" idx="11"/>
          </p:nvPr>
        </p:nvSpPr>
        <p:spPr/>
        <p:txBody>
          <a:bodyPr/>
          <a:p>
            <a:endParaRPr dirty="0" lang="en-US"/>
          </a:p>
        </p:txBody>
      </p:sp>
      <p:sp>
        <p:nvSpPr>
          <p:cNvPr id="1048666" name="Slide Number Placeholder 5"/>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45" name=""/>
        <p:cNvGrpSpPr/>
        <p:nvPr/>
      </p:nvGrpSpPr>
      <p:grpSpPr>
        <a:xfrm>
          <a:off x="0" y="0"/>
          <a:ext cx="0" cy="0"/>
          <a:chOff x="0" y="0"/>
          <a:chExt cx="0" cy="0"/>
        </a:xfrm>
      </p:grpSpPr>
      <p:sp>
        <p:nvSpPr>
          <p:cNvPr id="1048612" name="Title 1"/>
          <p:cNvSpPr>
            <a:spLocks noGrp="1"/>
          </p:cNvSpPr>
          <p:nvPr>
            <p:ph type="title"/>
          </p:nvPr>
        </p:nvSpPr>
        <p:spPr/>
        <p:txBody>
          <a:bodyPr/>
          <a:p>
            <a:r>
              <a:rPr lang="en-US"/>
              <a:t>Click to edit Master title style</a:t>
            </a:r>
            <a:endParaRPr lang="en-US"/>
          </a:p>
        </p:txBody>
      </p:sp>
      <p:sp>
        <p:nvSpPr>
          <p:cNvPr id="1048613" name="Content Placeholder 2"/>
          <p:cNvSpPr>
            <a:spLocks noGrp="1"/>
          </p:cNvSpPr>
          <p:nvPr>
            <p:ph sz="half" idx="1"/>
          </p:nvPr>
        </p:nvSpPr>
        <p:spPr>
          <a:xfrm>
            <a:off x="609600" y="1600200"/>
            <a:ext cx="5384800" cy="4525963"/>
          </a:xfrm>
        </p:spPr>
        <p:txBody>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614" name="Content Placeholder 3"/>
          <p:cNvSpPr>
            <a:spLocks noGrp="1"/>
          </p:cNvSpPr>
          <p:nvPr>
            <p:ph sz="half" idx="2"/>
          </p:nvPr>
        </p:nvSpPr>
        <p:spPr>
          <a:xfrm>
            <a:off x="6197600" y="1600200"/>
            <a:ext cx="5384800" cy="4525963"/>
          </a:xfrm>
        </p:spPr>
        <p:txBody>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615" name="Date Placeholder 4"/>
          <p:cNvSpPr>
            <a:spLocks noGrp="1"/>
          </p:cNvSpPr>
          <p:nvPr>
            <p:ph type="dt" sz="half" idx="10"/>
          </p:nvPr>
        </p:nvSpPr>
        <p:spPr/>
        <p:txBody>
          <a:bodyPr/>
          <a:p>
            <a:fld id="{904A483D-5CB4-4842-8F2F-05D5276ACF63}" type="datetimeFigureOut">
              <a:rPr dirty="0" lang="en-US"/>
            </a:fld>
            <a:endParaRPr dirty="0" lang="en-US"/>
          </a:p>
        </p:txBody>
      </p:sp>
      <p:sp>
        <p:nvSpPr>
          <p:cNvPr id="1048616" name="Footer Placeholder 5"/>
          <p:cNvSpPr>
            <a:spLocks noGrp="1"/>
          </p:cNvSpPr>
          <p:nvPr>
            <p:ph type="ftr" sz="quarter" idx="11"/>
          </p:nvPr>
        </p:nvSpPr>
        <p:spPr/>
        <p:txBody>
          <a:bodyPr/>
          <a:p>
            <a:endParaRPr dirty="0" lang="en-US"/>
          </a:p>
        </p:txBody>
      </p:sp>
      <p:sp>
        <p:nvSpPr>
          <p:cNvPr id="1048617" name="Slide Number Placeholder 6"/>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65" name=""/>
        <p:cNvGrpSpPr/>
        <p:nvPr/>
      </p:nvGrpSpPr>
      <p:grpSpPr>
        <a:xfrm>
          <a:off x="0" y="0"/>
          <a:ext cx="0" cy="0"/>
          <a:chOff x="0" y="0"/>
          <a:chExt cx="0" cy="0"/>
        </a:xfrm>
      </p:grpSpPr>
      <p:sp>
        <p:nvSpPr>
          <p:cNvPr id="1048667" name="Title 1"/>
          <p:cNvSpPr>
            <a:spLocks noGrp="1"/>
          </p:cNvSpPr>
          <p:nvPr>
            <p:ph type="title"/>
          </p:nvPr>
        </p:nvSpPr>
        <p:spPr>
          <a:xfrm>
            <a:off x="840317" y="365125"/>
            <a:ext cx="10515600" cy="1325563"/>
          </a:xfrm>
        </p:spPr>
        <p:txBody>
          <a:bodyPr/>
          <a:p>
            <a:r>
              <a:rPr lang="en-US"/>
              <a:t>Click to edit Master title style</a:t>
            </a:r>
            <a:endParaRPr lang="en-US"/>
          </a:p>
        </p:txBody>
      </p:sp>
      <p:sp>
        <p:nvSpPr>
          <p:cNvPr id="1048668" name="Text Placeholder 2"/>
          <p:cNvSpPr>
            <a:spLocks noGrp="1"/>
          </p:cNvSpPr>
          <p:nvPr>
            <p:ph type="body" idx="1"/>
          </p:nvPr>
        </p:nvSpPr>
        <p:spPr>
          <a:xfrm>
            <a:off x="840317" y="1681163"/>
            <a:ext cx="5158316"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endParaRPr lang="en-US"/>
          </a:p>
        </p:txBody>
      </p:sp>
      <p:sp>
        <p:nvSpPr>
          <p:cNvPr id="1048669" name="Content Placeholder 3"/>
          <p:cNvSpPr>
            <a:spLocks noGrp="1"/>
          </p:cNvSpPr>
          <p:nvPr>
            <p:ph sz="half" idx="2"/>
          </p:nvPr>
        </p:nvSpPr>
        <p:spPr>
          <a:xfrm>
            <a:off x="840317" y="2505075"/>
            <a:ext cx="5158316" cy="3684588"/>
          </a:xfrm>
        </p:spPr>
        <p:txBody>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670" name="Text Placeholder 4"/>
          <p:cNvSpPr>
            <a:spLocks noGrp="1"/>
          </p:cNvSpPr>
          <p:nvPr>
            <p:ph type="body" sz="quarter" idx="3"/>
          </p:nvPr>
        </p:nvSpPr>
        <p:spPr>
          <a:xfrm>
            <a:off x="6172200" y="1681163"/>
            <a:ext cx="518371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endParaRPr lang="en-US"/>
          </a:p>
        </p:txBody>
      </p:sp>
      <p:sp>
        <p:nvSpPr>
          <p:cNvPr id="1048671" name="Content Placeholder 5"/>
          <p:cNvSpPr>
            <a:spLocks noGrp="1"/>
          </p:cNvSpPr>
          <p:nvPr>
            <p:ph sz="quarter" idx="4"/>
          </p:nvPr>
        </p:nvSpPr>
        <p:spPr>
          <a:xfrm>
            <a:off x="6172200" y="2505075"/>
            <a:ext cx="5183717" cy="3684588"/>
          </a:xfrm>
        </p:spPr>
        <p:txBody>
          <a:bodyPr/>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672" name="Date Placeholder 6"/>
          <p:cNvSpPr>
            <a:spLocks noGrp="1"/>
          </p:cNvSpPr>
          <p:nvPr>
            <p:ph type="dt" sz="half" idx="10"/>
          </p:nvPr>
        </p:nvSpPr>
        <p:spPr/>
        <p:txBody>
          <a:bodyPr/>
          <a:p>
            <a:fld id="{1D1CE32E-9DC0-47C8-A657-48F5C3E4A10B}" type="datetimeFigureOut">
              <a:rPr dirty="0" lang="en-US"/>
            </a:fld>
            <a:endParaRPr dirty="0" lang="en-US"/>
          </a:p>
        </p:txBody>
      </p:sp>
      <p:sp>
        <p:nvSpPr>
          <p:cNvPr id="1048673" name="Footer Placeholder 7"/>
          <p:cNvSpPr>
            <a:spLocks noGrp="1"/>
          </p:cNvSpPr>
          <p:nvPr>
            <p:ph type="ftr" sz="quarter" idx="11"/>
          </p:nvPr>
        </p:nvSpPr>
        <p:spPr/>
        <p:txBody>
          <a:bodyPr/>
          <a:p>
            <a:endParaRPr dirty="0" lang="en-US"/>
          </a:p>
        </p:txBody>
      </p:sp>
      <p:sp>
        <p:nvSpPr>
          <p:cNvPr id="1048674" name="Slide Number Placeholder 8"/>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9" name=""/>
        <p:cNvGrpSpPr/>
        <p:nvPr/>
      </p:nvGrpSpPr>
      <p:grpSpPr>
        <a:xfrm>
          <a:off x="0" y="0"/>
          <a:ext cx="0" cy="0"/>
          <a:chOff x="0" y="0"/>
          <a:chExt cx="0" cy="0"/>
        </a:xfrm>
      </p:grpSpPr>
      <p:sp>
        <p:nvSpPr>
          <p:cNvPr id="1048600" name="Title 1"/>
          <p:cNvSpPr>
            <a:spLocks noGrp="1"/>
          </p:cNvSpPr>
          <p:nvPr>
            <p:ph type="title"/>
          </p:nvPr>
        </p:nvSpPr>
        <p:spPr/>
        <p:txBody>
          <a:bodyPr/>
          <a:p>
            <a:r>
              <a:rPr lang="en-US"/>
              <a:t>Click to edit Master title style</a:t>
            </a:r>
            <a:endParaRPr lang="en-US"/>
          </a:p>
        </p:txBody>
      </p:sp>
      <p:sp>
        <p:nvSpPr>
          <p:cNvPr id="1048601" name="Date Placeholder 2"/>
          <p:cNvSpPr>
            <a:spLocks noGrp="1"/>
          </p:cNvSpPr>
          <p:nvPr>
            <p:ph type="dt" sz="half" idx="10"/>
          </p:nvPr>
        </p:nvSpPr>
        <p:spPr/>
        <p:txBody>
          <a:bodyPr/>
          <a:p>
            <a:fld id="{2BDF5C0D-8C3A-4771-A43D-83937FC700D4}" type="datetimeFigureOut">
              <a:rPr dirty="0" lang="en-US"/>
            </a:fld>
            <a:endParaRPr dirty="0" lang="en-US"/>
          </a:p>
        </p:txBody>
      </p:sp>
      <p:sp>
        <p:nvSpPr>
          <p:cNvPr id="1048602" name="Footer Placeholder 3"/>
          <p:cNvSpPr>
            <a:spLocks noGrp="1"/>
          </p:cNvSpPr>
          <p:nvPr>
            <p:ph type="ftr" sz="quarter" idx="11"/>
          </p:nvPr>
        </p:nvSpPr>
        <p:spPr/>
        <p:txBody>
          <a:bodyPr/>
          <a:p>
            <a:endParaRPr dirty="0" lang="en-US"/>
          </a:p>
        </p:txBody>
      </p:sp>
      <p:sp>
        <p:nvSpPr>
          <p:cNvPr id="1048603" name="Slide Number Placeholder 4"/>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50" name=""/>
        <p:cNvGrpSpPr/>
        <p:nvPr/>
      </p:nvGrpSpPr>
      <p:grpSpPr>
        <a:xfrm>
          <a:off x="0" y="0"/>
          <a:ext cx="0" cy="0"/>
          <a:chOff x="0" y="0"/>
          <a:chExt cx="0" cy="0"/>
        </a:xfrm>
      </p:grpSpPr>
      <p:sp>
        <p:nvSpPr>
          <p:cNvPr id="1048624" name="Date Placeholder 1"/>
          <p:cNvSpPr>
            <a:spLocks noGrp="1"/>
          </p:cNvSpPr>
          <p:nvPr>
            <p:ph type="dt" sz="half" idx="10"/>
          </p:nvPr>
        </p:nvSpPr>
        <p:spPr/>
        <p:txBody>
          <a:bodyPr/>
          <a:p>
            <a:fld id="{0203D2D6-FCC2-425A-A4A7-8058E8C01CB1}" type="datetimeFigureOut">
              <a:rPr dirty="0" lang="en-US"/>
            </a:fld>
            <a:endParaRPr dirty="0" lang="en-US"/>
          </a:p>
        </p:txBody>
      </p:sp>
      <p:sp>
        <p:nvSpPr>
          <p:cNvPr id="1048625" name="Footer Placeholder 2"/>
          <p:cNvSpPr>
            <a:spLocks noGrp="1"/>
          </p:cNvSpPr>
          <p:nvPr>
            <p:ph type="ftr" sz="quarter" idx="11"/>
          </p:nvPr>
        </p:nvSpPr>
        <p:spPr/>
        <p:txBody>
          <a:bodyPr/>
          <a:p>
            <a:endParaRPr dirty="0" lang="en-US"/>
          </a:p>
        </p:txBody>
      </p:sp>
      <p:sp>
        <p:nvSpPr>
          <p:cNvPr id="1048626" name="Slide Number Placeholder 3"/>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66" name=""/>
        <p:cNvGrpSpPr/>
        <p:nvPr/>
      </p:nvGrpSpPr>
      <p:grpSpPr>
        <a:xfrm>
          <a:off x="0" y="0"/>
          <a:ext cx="0" cy="0"/>
          <a:chOff x="0" y="0"/>
          <a:chExt cx="0" cy="0"/>
        </a:xfrm>
      </p:grpSpPr>
      <p:sp>
        <p:nvSpPr>
          <p:cNvPr id="1048675"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endParaRPr lang="en-US"/>
          </a:p>
        </p:txBody>
      </p:sp>
      <p:sp>
        <p:nvSpPr>
          <p:cNvPr id="1048676"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48677" name="Text Placeholder 3"/>
          <p:cNvSpPr>
            <a:spLocks noGrp="1"/>
          </p:cNvSpPr>
          <p:nvPr>
            <p:ph type="body" sz="half" idx="2"/>
          </p:nvPr>
        </p:nvSpPr>
        <p:spPr>
          <a:xfrm>
            <a:off x="840317" y="2057400"/>
            <a:ext cx="393276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endParaRPr lang="en-US"/>
          </a:p>
        </p:txBody>
      </p:sp>
      <p:sp>
        <p:nvSpPr>
          <p:cNvPr id="1048678" name="Date Placeholder 4"/>
          <p:cNvSpPr>
            <a:spLocks noGrp="1"/>
          </p:cNvSpPr>
          <p:nvPr>
            <p:ph type="dt" sz="half" idx="10"/>
          </p:nvPr>
        </p:nvSpPr>
        <p:spPr/>
        <p:txBody>
          <a:bodyPr/>
          <a:p>
            <a:fld id="{D8CF2683-E6E7-4CC3-9EEE-7854DD4F3545}" type="datetimeFigureOut">
              <a:rPr dirty="0" lang="en-US"/>
            </a:fld>
            <a:endParaRPr dirty="0" lang="en-US"/>
          </a:p>
        </p:txBody>
      </p:sp>
      <p:sp>
        <p:nvSpPr>
          <p:cNvPr id="1048679" name="Footer Placeholder 5"/>
          <p:cNvSpPr>
            <a:spLocks noGrp="1"/>
          </p:cNvSpPr>
          <p:nvPr>
            <p:ph type="ftr" sz="quarter" idx="11"/>
          </p:nvPr>
        </p:nvSpPr>
        <p:spPr/>
        <p:txBody>
          <a:bodyPr/>
          <a:p>
            <a:endParaRPr dirty="0" lang="en-US"/>
          </a:p>
        </p:txBody>
      </p:sp>
      <p:sp>
        <p:nvSpPr>
          <p:cNvPr id="1048680" name="Slide Number Placeholder 6"/>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62" name=""/>
        <p:cNvGrpSpPr/>
        <p:nvPr/>
      </p:nvGrpSpPr>
      <p:grpSpPr>
        <a:xfrm>
          <a:off x="0" y="0"/>
          <a:ext cx="0" cy="0"/>
          <a:chOff x="0" y="0"/>
          <a:chExt cx="0" cy="0"/>
        </a:xfrm>
      </p:grpSpPr>
      <p:sp>
        <p:nvSpPr>
          <p:cNvPr id="1048651"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endParaRPr lang="en-US"/>
          </a:p>
        </p:txBody>
      </p:sp>
      <p:sp>
        <p:nvSpPr>
          <p:cNvPr id="1048652" name="Picture Placeholder 2"/>
          <p:cNvSpPr>
            <a:spLocks noGrp="1"/>
          </p:cNvSpPr>
          <p:nvPr>
            <p:ph type="pic" idx="1"/>
          </p:nvPr>
        </p:nvSpPr>
        <p:spPr>
          <a:xfrm>
            <a:off x="5183717" y="987425"/>
            <a:ext cx="6172200" cy="4873625"/>
          </a:xfrm>
        </p:spPr>
        <p:txBody>
          <a:bodyPr anchor="t" anchorCtr="0" bIns="45720" compatLnSpc="1" lIns="91440" numCol="1" rIns="91440" tIns="45720" vert="horz" wrap="square"/>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pPr algn="l" defTabSz="914400" eaLnBrk="1" fontAlgn="base" hangingPunct="1" indent="0" latinLnBrk="0" lvl="0" marL="0" marR="0" rtl="0">
              <a:lnSpc>
                <a:spcPct val="100000"/>
              </a:lnSpc>
              <a:spcBef>
                <a:spcPct val="20000"/>
              </a:spcBef>
              <a:spcAft>
                <a:spcPct val="0"/>
              </a:spcAft>
              <a:buClrTx/>
              <a:buSzTx/>
              <a:buFontTx/>
              <a:buNone/>
            </a:pPr>
            <a:endParaRPr baseline="0" b="0" cap="none" sz="3200" i="0" kern="1200" kumimoji="0" lang="en-US" noProof="0" normalizeH="0" spc="0" strike="noStrike" u="none">
              <a:ln>
                <a:noFill/>
              </a:ln>
              <a:solidFill>
                <a:schemeClr val="tx1"/>
              </a:solidFill>
              <a:effectLst/>
              <a:uLnTx/>
              <a:uFillTx/>
              <a:latin typeface="+mn-lt"/>
              <a:ea typeface="+mn-ea"/>
              <a:cs typeface="+mn-cs"/>
            </a:endParaRPr>
          </a:p>
        </p:txBody>
      </p:sp>
      <p:sp>
        <p:nvSpPr>
          <p:cNvPr id="1048653" name="Text Placeholder 3"/>
          <p:cNvSpPr>
            <a:spLocks noGrp="1"/>
          </p:cNvSpPr>
          <p:nvPr>
            <p:ph type="body" sz="half" idx="2"/>
          </p:nvPr>
        </p:nvSpPr>
        <p:spPr>
          <a:xfrm>
            <a:off x="840317" y="2057400"/>
            <a:ext cx="393276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endParaRPr lang="en-US"/>
          </a:p>
        </p:txBody>
      </p:sp>
      <p:sp>
        <p:nvSpPr>
          <p:cNvPr id="1048654" name="Date Placeholder 4"/>
          <p:cNvSpPr>
            <a:spLocks noGrp="1"/>
          </p:cNvSpPr>
          <p:nvPr>
            <p:ph type="dt" sz="half" idx="10"/>
          </p:nvPr>
        </p:nvSpPr>
        <p:spPr/>
        <p:txBody>
          <a:bodyPr/>
          <a:p>
            <a:fld id="{7E120F81-B39D-4CBB-8BF3-5D6E395D0F72}" type="datetimeFigureOut">
              <a:rPr dirty="0" lang="en-US"/>
            </a:fld>
            <a:endParaRPr dirty="0" lang="en-US"/>
          </a:p>
        </p:txBody>
      </p:sp>
      <p:sp>
        <p:nvSpPr>
          <p:cNvPr id="1048655" name="Footer Placeholder 5"/>
          <p:cNvSpPr>
            <a:spLocks noGrp="1"/>
          </p:cNvSpPr>
          <p:nvPr>
            <p:ph type="ftr" sz="quarter" idx="11"/>
          </p:nvPr>
        </p:nvSpPr>
        <p:spPr/>
        <p:txBody>
          <a:bodyPr/>
          <a:p>
            <a:endParaRPr dirty="0" lang="en-US"/>
          </a:p>
        </p:txBody>
      </p:sp>
      <p:sp>
        <p:nvSpPr>
          <p:cNvPr id="1048656" name="Slide Number Placeholder 6"/>
          <p:cNvSpPr>
            <a:spLocks noGrp="1"/>
          </p:cNvSpPr>
          <p:nvPr>
            <p:ph type="sldNum" sz="quarter" idx="12"/>
          </p:nvPr>
        </p:nvSpPr>
        <p:spPr/>
        <p:txBody>
          <a:bodyPr/>
          <a:p>
            <a:fld id="{D57F1E4F-1CFF-5643-939E-217C01CDF565}" type="slidenum">
              <a:rPr dirty="0" lang="en-US"/>
            </a:fld>
            <a:endParaRPr dirty="0" lang="en-US"/>
          </a:p>
        </p:txBody>
      </p:sp>
    </p:spTree>
  </p:cSld>
  <p:clrMapOvr>
    <a:masterClrMapping/>
  </p:clrMapOvr>
  <p:hf dt="0" ftr="0" hdr="0" sldNum="0"/>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image" Target="../media/image1.jpeg"/><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p:bgPr>
    </p:bg>
    <p:spTree>
      <p:nvGrpSpPr>
        <p:cNvPr id="12" name=""/>
        <p:cNvGrpSpPr/>
        <p:nvPr/>
      </p:nvGrpSpPr>
      <p:grpSpPr>
        <a:xfrm>
          <a:off x="0" y="0"/>
          <a:ext cx="0" cy="0"/>
          <a:chOff x="0" y="0"/>
          <a:chExt cx="0" cy="0"/>
        </a:xfrm>
      </p:grpSpPr>
      <p:sp>
        <p:nvSpPr>
          <p:cNvPr id="1048576" name="Rectangle 2"/>
          <p:cNvSpPr>
            <a:spLocks noChangeArrowheads="1"/>
          </p:cNvSpPr>
          <p:nvPr/>
        </p:nvSpPr>
        <p:spPr bwMode="auto">
          <a:xfrm>
            <a:off x="2117" y="333375"/>
            <a:ext cx="12192000" cy="1009650"/>
          </a:xfrm>
          <a:prstGeom prst="rect"/>
          <a:gradFill rotWithShape="0">
            <a:gsLst>
              <a:gs pos="0">
                <a:schemeClr val="bg2">
                  <a:gamma/>
                  <a:tint val="0"/>
                  <a:invGamma/>
                </a:schemeClr>
              </a:gs>
              <a:gs pos="100000">
                <a:schemeClr val="bg2">
                  <a:alpha val="53999"/>
                </a:schemeClr>
              </a:gs>
            </a:gsLst>
            <a:lin ang="0" scaled="1"/>
          </a:gradFill>
          <a:ln>
            <a:noFill/>
          </a:ln>
          <a:effectLst/>
        </p:spPr>
        <p:txBody>
          <a:bodyPr anchor="ctr"/>
          <a:p>
            <a:pPr algn="l" defTabSz="914400" eaLnBrk="1" fontAlgn="base" hangingPunct="1" indent="0" latinLnBrk="0" lvl="0" marL="0" marR="0" rtl="0">
              <a:lnSpc>
                <a:spcPct val="100000"/>
              </a:lnSpc>
              <a:spcBef>
                <a:spcPct val="0"/>
              </a:spcBef>
              <a:spcAft>
                <a:spcPct val="0"/>
              </a:spcAft>
              <a:buClrTx/>
              <a:buSzTx/>
              <a:buFontTx/>
              <a:buNone/>
            </a:pPr>
            <a:endParaRPr baseline="0" b="0" cap="none" sz="1800" i="0" kern="1200" kumimoji="0" lang="en-US" noProof="0" normalizeH="0" spc="0" strike="noStrike" u="none">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2097152" name="Picture 3" descr="关系图"/>
          <p:cNvPicPr>
            <a:picLocks noChangeAspect="1"/>
          </p:cNvPicPr>
          <p:nvPr/>
        </p:nvPicPr>
        <p:blipFill>
          <a:blip xmlns:r="http://schemas.openxmlformats.org/officeDocument/2006/relationships" r:embed="rId13"/>
          <a:srcRect t="1094" r="8122" b="13318"/>
          <a:stretch>
            <a:fillRect/>
          </a:stretch>
        </p:blipFill>
        <p:spPr>
          <a:xfrm>
            <a:off x="7730067" y="4438650"/>
            <a:ext cx="4453467" cy="2333625"/>
          </a:xfrm>
          <a:prstGeom prst="rect"/>
          <a:noFill/>
          <a:ln w="9525">
            <a:noFill/>
          </a:ln>
        </p:spPr>
      </p:pic>
      <p:sp>
        <p:nvSpPr>
          <p:cNvPr id="1048577" name="Rectangle 4"/>
          <p:cNvSpPr>
            <a:spLocks noGrp="1"/>
          </p:cNvSpPr>
          <p:nvPr>
            <p:ph type="title"/>
          </p:nvPr>
        </p:nvSpPr>
        <p:spPr>
          <a:xfrm>
            <a:off x="609600" y="274638"/>
            <a:ext cx="10972800" cy="1143000"/>
          </a:xfrm>
          <a:prstGeom prst="rect"/>
          <a:noFill/>
          <a:ln w="9525">
            <a:noFill/>
          </a:ln>
        </p:spPr>
        <p:txBody>
          <a:bodyPr anchor="ctr" anchorCtr="0"/>
          <a:p>
            <a:pPr lvl="0"/>
            <a:r>
              <a:rPr altLang="zh-CN" dirty="0" lang="en-US"/>
              <a:t>Click to edit Master title style</a:t>
            </a:r>
            <a:endParaRPr altLang="zh-CN" dirty="0" lang="en-US"/>
          </a:p>
        </p:txBody>
      </p:sp>
      <p:sp>
        <p:nvSpPr>
          <p:cNvPr id="1048578" name="Rectangle 5"/>
          <p:cNvSpPr>
            <a:spLocks noGrp="1"/>
          </p:cNvSpPr>
          <p:nvPr>
            <p:ph type="body" idx="1"/>
          </p:nvPr>
        </p:nvSpPr>
        <p:spPr>
          <a:xfrm>
            <a:off x="609600" y="1600200"/>
            <a:ext cx="10972800" cy="4525963"/>
          </a:xfrm>
          <a:prstGeom prst="rect"/>
          <a:noFill/>
          <a:ln w="9525">
            <a:noFill/>
          </a:ln>
        </p:spPr>
        <p:txBody>
          <a:bodyPr/>
          <a:p>
            <a:pPr lvl="0"/>
            <a:r>
              <a:rPr altLang="zh-CN" dirty="0" lang="en-US"/>
              <a:t>Click to edit Master text styles</a:t>
            </a:r>
            <a:endParaRPr altLang="zh-CN" dirty="0" lang="en-US"/>
          </a:p>
          <a:p>
            <a:pPr lvl="1"/>
            <a:r>
              <a:rPr altLang="zh-CN" dirty="0" lang="en-US"/>
              <a:t>Second level</a:t>
            </a:r>
            <a:endParaRPr altLang="zh-CN" dirty="0" lang="en-US"/>
          </a:p>
          <a:p>
            <a:pPr lvl="2"/>
            <a:r>
              <a:rPr altLang="zh-CN" dirty="0" lang="en-US"/>
              <a:t>Third level</a:t>
            </a:r>
            <a:endParaRPr altLang="zh-CN" dirty="0" lang="en-US"/>
          </a:p>
          <a:p>
            <a:pPr lvl="3"/>
            <a:r>
              <a:rPr altLang="zh-CN" dirty="0" lang="en-US"/>
              <a:t>Fourth level</a:t>
            </a:r>
            <a:endParaRPr altLang="zh-CN" dirty="0" lang="en-US"/>
          </a:p>
          <a:p>
            <a:pPr lvl="4"/>
            <a:r>
              <a:rPr altLang="zh-CN" dirty="0" lang="en-US"/>
              <a:t>Fifth level</a:t>
            </a:r>
            <a:endParaRPr altLang="zh-CN" dirty="0" lang="en-US"/>
          </a:p>
        </p:txBody>
      </p:sp>
      <p:sp>
        <p:nvSpPr>
          <p:cNvPr id="1048579" name="Rectangle 6"/>
          <p:cNvSpPr>
            <a:spLocks noGrp="1" noChangeArrowheads="1"/>
          </p:cNvSpPr>
          <p:nvPr>
            <p:ph type="dt" sz="half" idx="2"/>
          </p:nvPr>
        </p:nvSpPr>
        <p:spPr bwMode="auto">
          <a:xfrm>
            <a:off x="609600" y="6245225"/>
            <a:ext cx="2844800" cy="476250"/>
          </a:xfrm>
          <a:prstGeom prst="rect"/>
          <a:noFill/>
          <a:ln>
            <a:noFill/>
          </a:ln>
          <a:effectLst/>
        </p:spPr>
        <p:txBody>
          <a:bodyPr anchor="t" anchorCtr="0" bIns="45720" compatLnSpc="1" lIns="91440" numCol="1" rIns="91440" tIns="45720" vert="horz" wrap="square"/>
          <a:lstStyle>
            <a:lvl1pPr>
              <a:defRPr sz="1400"/>
            </a:lvl1pPr>
          </a:lstStyle>
          <a:p>
            <a:fld id="{564B320A-89BA-47B2-A525-92E8D10B06E4}" type="datetimeFigureOut">
              <a:rPr dirty="0" lang="en-US"/>
            </a:fld>
            <a:endParaRPr dirty="0" lang="en-US"/>
          </a:p>
        </p:txBody>
      </p:sp>
      <p:sp>
        <p:nvSpPr>
          <p:cNvPr id="1048580" name="Rectangle 7"/>
          <p:cNvSpPr>
            <a:spLocks noGrp="1" noChangeArrowheads="1"/>
          </p:cNvSpPr>
          <p:nvPr>
            <p:ph type="ftr" sz="quarter" idx="3"/>
          </p:nvPr>
        </p:nvSpPr>
        <p:spPr bwMode="auto">
          <a:xfrm>
            <a:off x="4165600" y="6245225"/>
            <a:ext cx="3860800" cy="476250"/>
          </a:xfrm>
          <a:prstGeom prst="rect"/>
          <a:noFill/>
          <a:ln>
            <a:noFill/>
          </a:ln>
          <a:effectLst/>
        </p:spPr>
        <p:txBody>
          <a:bodyPr anchor="t" anchorCtr="0" bIns="45720" compatLnSpc="1" lIns="91440" numCol="1" rIns="91440" tIns="45720" vert="horz" wrap="square"/>
          <a:lstStyle>
            <a:lvl1pPr algn="ctr">
              <a:defRPr sz="1400"/>
            </a:lvl1pPr>
          </a:lstStyle>
          <a:p>
            <a:endParaRPr dirty="0" lang="en-US"/>
          </a:p>
        </p:txBody>
      </p:sp>
      <p:sp>
        <p:nvSpPr>
          <p:cNvPr id="1048581" name="Rectangle 8"/>
          <p:cNvSpPr>
            <a:spLocks noGrp="1" noChangeArrowheads="1"/>
          </p:cNvSpPr>
          <p:nvPr>
            <p:ph type="sldNum" sz="quarter" idx="4"/>
          </p:nvPr>
        </p:nvSpPr>
        <p:spPr bwMode="auto">
          <a:xfrm>
            <a:off x="8737600" y="6245225"/>
            <a:ext cx="2844800" cy="476250"/>
          </a:xfrm>
          <a:prstGeom prst="rect"/>
          <a:noFill/>
          <a:ln>
            <a:noFill/>
          </a:ln>
          <a:effectLst/>
        </p:spPr>
        <p:txBody>
          <a:bodyPr anchor="t" anchorCtr="0" bIns="45720" compatLnSpc="1" lIns="91440" numCol="1" rIns="91440" tIns="45720" vert="horz" wrap="square"/>
          <a:lstStyle>
            <a:lvl1pPr algn="r">
              <a:defRPr sz="1400"/>
            </a:lvl1pPr>
          </a:lstStyle>
          <a:p>
            <a:fld id="{D57F1E4F-1CFF-5643-939E-217C01CDF565}" type="slidenum">
              <a:rPr dirty="0" lang="en-US"/>
            </a:fld>
            <a:endParaRPr dirty="0"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grpId="0" id="5" nodeType="withEffect" presetClass="entr" presetID="29" presetSubtype="0">
                                  <p:stCondLst>
                                    <p:cond delay="0"/>
                                  </p:stCondLst>
                                  <p:childTnLst>
                                    <p:set>
                                      <p:cBhvr>
                                        <p:cTn dur="1" fill="hold" id="6">
                                          <p:stCondLst>
                                            <p:cond delay="0"/>
                                          </p:stCondLst>
                                        </p:cTn>
                                        <p:tgtEl>
                                          <p:spTgt spid="1048576"/>
                                        </p:tgtEl>
                                        <p:attrNameLst>
                                          <p:attrName>style.visibility</p:attrName>
                                        </p:attrNameLst>
                                      </p:cBhvr>
                                      <p:to>
                                        <p:strVal val="visible"/>
                                      </p:to>
                                    </p:set>
                                    <p:anim calcmode="lin" valueType="num">
                                      <p:cBhvr>
                                        <p:cTn dur="1000" fill="hold" id="7"/>
                                        <p:tgtEl>
                                          <p:spTgt spid="1048576"/>
                                        </p:tgtEl>
                                        <p:attrNameLst>
                                          <p:attrName>ppt_x</p:attrName>
                                        </p:attrNameLst>
                                      </p:cBhvr>
                                      <p:tavLst>
                                        <p:tav tm="0">
                                          <p:val>
                                            <p:strVal val="#ppt_x-.2"/>
                                          </p:val>
                                        </p:tav>
                                        <p:tav tm="100000">
                                          <p:val>
                                            <p:strVal val="#ppt_x"/>
                                          </p:val>
                                        </p:tav>
                                      </p:tavLst>
                                    </p:anim>
                                    <p:anim calcmode="lin" valueType="num">
                                      <p:cBhvr>
                                        <p:cTn dur="1000" fill="hold" id="8"/>
                                        <p:tgtEl>
                                          <p:spTgt spid="1048576"/>
                                        </p:tgtEl>
                                        <p:attrNameLst>
                                          <p:attrName>ppt_y</p:attrName>
                                        </p:attrNameLst>
                                      </p:cBhvr>
                                      <p:tavLst>
                                        <p:tav tm="0">
                                          <p:val>
                                            <p:strVal val="#ppt_y"/>
                                          </p:val>
                                        </p:tav>
                                        <p:tav tm="100000">
                                          <p:val>
                                            <p:strVal val="#ppt_y"/>
                                          </p:val>
                                        </p:tav>
                                      </p:tavLst>
                                    </p:anim>
                                    <p:animEffect transition="in" filter="wipe(right)" prLst="gradientSize: 0.1">
                                      <p:cBhvr>
                                        <p:cTn dur="1000" id="9"/>
                                        <p:tgtEl>
                                          <p:spTgt spid="1048576"/>
                                        </p:tgtEl>
                                      </p:cBhvr>
                                    </p:animEffect>
                                  </p:childTnLst>
                                </p:cTn>
                              </p:par>
                              <p:par>
                                <p:cTn fill="hold" grpId="0" id="10" nodeType="withEffect" presetClass="entr" presetID="29" presetSubtype="0">
                                  <p:stCondLst>
                                    <p:cond delay="0"/>
                                  </p:stCondLst>
                                  <p:childTnLst>
                                    <p:set>
                                      <p:cBhvr>
                                        <p:cTn dur="1" fill="hold" id="11">
                                          <p:stCondLst>
                                            <p:cond delay="0"/>
                                          </p:stCondLst>
                                        </p:cTn>
                                        <p:tgtEl>
                                          <p:spTgt spid="1048577"/>
                                        </p:tgtEl>
                                        <p:attrNameLst>
                                          <p:attrName>style.visibility</p:attrName>
                                        </p:attrNameLst>
                                      </p:cBhvr>
                                      <p:to>
                                        <p:strVal val="visible"/>
                                      </p:to>
                                    </p:set>
                                    <p:anim calcmode="lin" valueType="num">
                                      <p:cBhvr>
                                        <p:cTn dur="1000" fill="hold" id="12"/>
                                        <p:tgtEl>
                                          <p:spTgt spid="1048577"/>
                                        </p:tgtEl>
                                        <p:attrNameLst>
                                          <p:attrName>ppt_x</p:attrName>
                                        </p:attrNameLst>
                                      </p:cBhvr>
                                      <p:tavLst>
                                        <p:tav tm="0">
                                          <p:val>
                                            <p:strVal val="#ppt_x-.2"/>
                                          </p:val>
                                        </p:tav>
                                        <p:tav tm="100000">
                                          <p:val>
                                            <p:strVal val="#ppt_x"/>
                                          </p:val>
                                        </p:tav>
                                      </p:tavLst>
                                    </p:anim>
                                    <p:anim calcmode="lin" valueType="num">
                                      <p:cBhvr>
                                        <p:cTn dur="1000" fill="hold" id="13"/>
                                        <p:tgtEl>
                                          <p:spTgt spid="1048577"/>
                                        </p:tgtEl>
                                        <p:attrNameLst>
                                          <p:attrName>ppt_y</p:attrName>
                                        </p:attrNameLst>
                                      </p:cBhvr>
                                      <p:tavLst>
                                        <p:tav tm="0">
                                          <p:val>
                                            <p:strVal val="#ppt_y"/>
                                          </p:val>
                                        </p:tav>
                                        <p:tav tm="100000">
                                          <p:val>
                                            <p:strVal val="#ppt_y"/>
                                          </p:val>
                                        </p:tav>
                                      </p:tavLst>
                                    </p:anim>
                                    <p:animEffect transition="in" filter="wipe(right)" prLst="gradientSize: 0.1">
                                      <p:cBhvr>
                                        <p:cTn dur="1000" id="14"/>
                                        <p:tgtEl>
                                          <p:spTgt spid="10485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76" grpId="0" bldLvl="0" animBg="1"/>
      <p:bldP spid="1048577" grpId="0" bldLvl="0"/>
    </p:bldLst>
  </p:timing>
  <p:hf dt="0" ftr="0" hdr="0" sldNum="0"/>
  <p:txStyles>
    <p:titleStyle>
      <a:lvl1pPr algn="ctr" fontAlgn="base" rtl="0">
        <a:spcBef>
          <a:spcPct val="0"/>
        </a:spcBef>
        <a:spcAft>
          <a:spcPct val="0"/>
        </a:spcAft>
        <a:defRPr sz="4400" kern="1200">
          <a:solidFill>
            <a:schemeClr val="tx2"/>
          </a:solidFill>
          <a:latin typeface="+mj-lt"/>
          <a:ea typeface="+mj-ea"/>
          <a:cs typeface="+mj-cs"/>
        </a:defRPr>
      </a:lvl1pPr>
      <a:lvl2pPr algn="ctr" fontAlgn="base" rtl="0">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fontAlgn="base" rtl="0">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fontAlgn="base" rtl="0">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fontAlgn="base" rtl="0">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algn="ctr" fontAlgn="base" marL="457200" rtl="0">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algn="ctr" fontAlgn="base" marL="914400" rtl="0">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algn="ctr" fontAlgn="base" marL="1371600" rtl="0">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algn="ctr" fontAlgn="base" marL="1828800" rtl="0">
        <a:spcBef>
          <a:spcPct val="0"/>
        </a:spcBef>
        <a:spcAft>
          <a:spcPct val="0"/>
        </a:spcAft>
        <a:defRPr sz="4400">
          <a:solidFill>
            <a:schemeClr val="tx2"/>
          </a:solidFill>
          <a:latin typeface="Arial" panose="020B0604020202020204" pitchFamily="34" charset="0"/>
          <a:ea typeface="SimSun" panose="02010600030101010101" pitchFamily="2" charset="-122"/>
        </a:defRPr>
      </a:lvl9pPr>
    </p:titleStyle>
    <p:bodyStyle>
      <a:lvl1pPr algn="l" fontAlgn="base" indent="-342900" marL="342900" rtl="0">
        <a:spcBef>
          <a:spcPct val="20000"/>
        </a:spcBef>
        <a:spcAft>
          <a:spcPct val="0"/>
        </a:spcAft>
        <a:buChar char="•"/>
        <a:defRPr sz="3200" kern="1200">
          <a:solidFill>
            <a:schemeClr val="tx1"/>
          </a:solidFill>
          <a:latin typeface="+mn-lt"/>
          <a:ea typeface="+mn-ea"/>
          <a:cs typeface="+mn-cs"/>
        </a:defRPr>
      </a:lvl1pPr>
      <a:lvl2pPr algn="l" fontAlgn="base" indent="-285750" marL="742950" rtl="0">
        <a:spcBef>
          <a:spcPct val="20000"/>
        </a:spcBef>
        <a:spcAft>
          <a:spcPct val="0"/>
        </a:spcAft>
        <a:buChar char="–"/>
        <a:defRPr sz="2800" kern="1200">
          <a:solidFill>
            <a:schemeClr val="tx1"/>
          </a:solidFill>
          <a:latin typeface="+mn-lt"/>
          <a:ea typeface="+mn-ea"/>
          <a:cs typeface="+mn-cs"/>
        </a:defRPr>
      </a:lvl2pPr>
      <a:lvl3pPr algn="l" fontAlgn="base" indent="-228600" marL="1143000" rtl="0">
        <a:spcBef>
          <a:spcPct val="20000"/>
        </a:spcBef>
        <a:spcAft>
          <a:spcPct val="0"/>
        </a:spcAft>
        <a:buChar char="•"/>
        <a:defRPr sz="2400" kern="1200">
          <a:solidFill>
            <a:schemeClr val="tx1"/>
          </a:solidFill>
          <a:latin typeface="+mn-lt"/>
          <a:ea typeface="+mn-ea"/>
          <a:cs typeface="+mn-cs"/>
        </a:defRPr>
      </a:lvl3pPr>
      <a:lvl4pPr algn="l" fontAlgn="base" indent="-228600" marL="1600200" rtl="0">
        <a:spcBef>
          <a:spcPct val="20000"/>
        </a:spcBef>
        <a:spcAft>
          <a:spcPct val="0"/>
        </a:spcAft>
        <a:buChar char="–"/>
        <a:defRPr sz="2000" kern="1200">
          <a:solidFill>
            <a:schemeClr val="tx1"/>
          </a:solidFill>
          <a:latin typeface="+mn-lt"/>
          <a:ea typeface="+mn-ea"/>
          <a:cs typeface="+mn-cs"/>
        </a:defRPr>
      </a:lvl4pPr>
      <a:lvl5pPr algn="l" fontAlgn="base" indent="-228600" marL="2057400" rtl="0">
        <a:spcBef>
          <a:spcPct val="20000"/>
        </a:spcBef>
        <a:spcAft>
          <a:spcPct val="0"/>
        </a:spcAft>
        <a:buChar char="»"/>
        <a:defRPr sz="20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image" Target="../media/image15.jpeg"/><Relationship Id="rId3" Type="http://schemas.openxmlformats.org/officeDocument/2006/relationships/image" Target="../media/image16.jpeg"/><Relationship Id="rId4"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image" Target="../media/image18.jpeg"/><Relationship Id="rId2" Type="http://schemas.openxmlformats.org/officeDocument/2006/relationships/image" Target="../media/image19.jpeg"/><Relationship Id="rId3"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4.jpeg"/><Relationship Id="rId3"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jpeg"/><Relationship Id="rId3"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pic>
        <p:nvPicPr>
          <p:cNvPr id="2097153" name="Picture Placeholder 11" descr="Hands coming together in circle"/>
          <p:cNvPicPr>
            <a:picLocks noChangeAspect="1" noGrp="1"/>
          </p:cNvPicPr>
          <p:nvPr>
            <p:ph type="pic" sz="quarter" idx="10"/>
          </p:nvPr>
        </p:nvPicPr>
        <p:blipFill>
          <a:blip xmlns:r="http://schemas.openxmlformats.org/officeDocument/2006/relationships" r:embed="rId1" cstate="screen"/>
          <a:srcRect/>
          <a:stretch>
            <a:fillRect/>
          </a:stretch>
        </p:blipFill>
        <p:spPr/>
      </p:pic>
      <p:sp>
        <p:nvSpPr>
          <p:cNvPr id="1048589" name="Title 2"/>
          <p:cNvSpPr>
            <a:spLocks noGrp="1"/>
          </p:cNvSpPr>
          <p:nvPr>
            <p:ph type="ctrTitle"/>
          </p:nvPr>
        </p:nvSpPr>
        <p:spPr>
          <a:xfrm>
            <a:off x="3200400" y="2478544"/>
            <a:ext cx="8991600" cy="1261295"/>
          </a:xfrm>
        </p:spPr>
        <p:txBody>
          <a:bodyPr/>
          <a:p>
            <a:r>
              <a:rPr dirty="0" sz="4800" lang="en-US">
                <a:latin typeface="Times New Roman" panose="02020603050405020304" pitchFamily="18" charset="0"/>
                <a:cs typeface="Times New Roman" panose="02020603050405020304" pitchFamily="18" charset="0"/>
              </a:rPr>
              <a:t>DESIGN FOR SOCIAL IMPACT-1</a:t>
            </a:r>
            <a:endParaRPr dirty="0" sz="4800" lang="en-US">
              <a:latin typeface="Times New Roman" panose="02020603050405020304" pitchFamily="18" charset="0"/>
              <a:cs typeface="Times New Roman" panose="02020603050405020304" pitchFamily="18" charset="0"/>
            </a:endParaRPr>
          </a:p>
        </p:txBody>
      </p:sp>
      <p:sp>
        <p:nvSpPr>
          <p:cNvPr id="1048590" name="Subtitle 3"/>
          <p:cNvSpPr>
            <a:spLocks noGrp="1"/>
          </p:cNvSpPr>
          <p:nvPr>
            <p:ph type="subTitle" idx="1"/>
          </p:nvPr>
        </p:nvSpPr>
        <p:spPr>
          <a:xfrm>
            <a:off x="7242464" y="4375198"/>
            <a:ext cx="4445201" cy="2123101"/>
          </a:xfrm>
        </p:spPr>
        <p:txBody>
          <a:bodyPr/>
          <a:p>
            <a:pPr lvl="2">
              <a:buNone/>
            </a:pPr>
            <a:r>
              <a:rPr b="1" dirty="0" sz="2000" lang="en-IN">
                <a:solidFill>
                  <a:schemeClr val="bg1">
                    <a:lumMod val="85000"/>
                  </a:schemeClr>
                </a:solidFill>
                <a:latin typeface="Times New Roman" panose="02020603050405020304" pitchFamily="18" charset="0"/>
                <a:cs typeface="Times New Roman" panose="02020603050405020304" pitchFamily="18" charset="0"/>
              </a:rPr>
              <a:t>1</a:t>
            </a:r>
            <a:r>
              <a:rPr b="1" dirty="0" sz="2000" lang="en-US">
                <a:solidFill>
                  <a:schemeClr val="bg1">
                    <a:lumMod val="85000"/>
                  </a:schemeClr>
                </a:solidFill>
                <a:latin typeface="Times New Roman" panose="02020603050405020304" pitchFamily="18" charset="0"/>
                <a:cs typeface="Times New Roman" panose="02020603050405020304" pitchFamily="18" charset="0"/>
              </a:rPr>
              <a:t>9</a:t>
            </a:r>
            <a:r>
              <a:rPr b="1" dirty="0" sz="2000" lang="en-IN">
                <a:solidFill>
                  <a:schemeClr val="bg1">
                    <a:lumMod val="85000"/>
                  </a:schemeClr>
                </a:solidFill>
                <a:latin typeface="Times New Roman" panose="02020603050405020304" pitchFamily="18" charset="0"/>
                <a:cs typeface="Times New Roman" panose="02020603050405020304" pitchFamily="18" charset="0"/>
              </a:rPr>
              <a:t>K41A04</a:t>
            </a:r>
            <a:r>
              <a:rPr b="1" dirty="0" sz="2000" lang="en-US">
                <a:solidFill>
                  <a:schemeClr val="bg1">
                    <a:lumMod val="85000"/>
                  </a:schemeClr>
                </a:solidFill>
                <a:latin typeface="Times New Roman" panose="02020603050405020304" pitchFamily="18" charset="0"/>
                <a:cs typeface="Times New Roman" panose="02020603050405020304" pitchFamily="18" charset="0"/>
              </a:rPr>
              <a:t>A9</a:t>
            </a:r>
            <a:r>
              <a:rPr b="1" dirty="0" sz="2000" lang="en-IN">
                <a:solidFill>
                  <a:schemeClr val="bg1">
                    <a:lumMod val="85000"/>
                  </a:schemeClr>
                </a:solidFill>
                <a:latin typeface="Times New Roman" panose="02020603050405020304" pitchFamily="18" charset="0"/>
                <a:cs typeface="Times New Roman" panose="02020603050405020304" pitchFamily="18" charset="0"/>
              </a:rPr>
              <a:t>– </a:t>
            </a:r>
            <a:r>
              <a:rPr altLang="en-IN" b="1" dirty="0" sz="2000" lang="en-US">
                <a:solidFill>
                  <a:schemeClr val="bg1">
                    <a:lumMod val="85000"/>
                  </a:schemeClr>
                </a:solidFill>
                <a:latin typeface="Times New Roman" panose="02020603050405020304" pitchFamily="18" charset="0"/>
                <a:cs typeface="Times New Roman" panose="02020603050405020304" pitchFamily="18" charset="0"/>
              </a:rPr>
              <a:t>S</a:t>
            </a:r>
            <a:r>
              <a:rPr b="1" dirty="0" sz="2000" lang="en-US">
                <a:solidFill>
                  <a:schemeClr val="bg1">
                    <a:lumMod val="85000"/>
                  </a:schemeClr>
                </a:solidFill>
                <a:latin typeface="Times New Roman" panose="02020603050405020304" pitchFamily="18" charset="0"/>
                <a:cs typeface="Times New Roman" panose="02020603050405020304" pitchFamily="18" charset="0"/>
              </a:rPr>
              <a:t>hiva Priya</a:t>
            </a:r>
            <a:endParaRPr altLang="en-US" b="1" dirty="0" sz="2000" lang="zh-CN">
              <a:solidFill>
                <a:schemeClr val="bg1">
                  <a:lumMod val="85000"/>
                </a:schemeClr>
              </a:solidFill>
              <a:latin typeface="Times New Roman" panose="02020603050405020304" pitchFamily="18" charset="0"/>
              <a:cs typeface="Times New Roman" panose="02020603050405020304" pitchFamily="18" charset="0"/>
            </a:endParaRPr>
          </a:p>
          <a:p>
            <a:pPr lvl="2">
              <a:buNone/>
            </a:pPr>
            <a:r>
              <a:rPr b="1" dirty="0" sz="2000" lang="en-IN">
                <a:solidFill>
                  <a:schemeClr val="bg1">
                    <a:lumMod val="85000"/>
                  </a:schemeClr>
                </a:solidFill>
                <a:latin typeface="Times New Roman" panose="02020603050405020304" pitchFamily="18" charset="0"/>
                <a:cs typeface="Times New Roman" panose="02020603050405020304" pitchFamily="18" charset="0"/>
              </a:rPr>
              <a:t>1</a:t>
            </a:r>
            <a:r>
              <a:rPr b="1" dirty="0" sz="2000" lang="en-US">
                <a:solidFill>
                  <a:schemeClr val="bg1">
                    <a:lumMod val="85000"/>
                  </a:schemeClr>
                </a:solidFill>
                <a:latin typeface="Times New Roman" panose="02020603050405020304" pitchFamily="18" charset="0"/>
                <a:cs typeface="Times New Roman" panose="02020603050405020304" pitchFamily="18" charset="0"/>
              </a:rPr>
              <a:t>9K</a:t>
            </a:r>
            <a:r>
              <a:rPr b="1" dirty="0" sz="2000" lang="en-IN">
                <a:solidFill>
                  <a:schemeClr val="bg1">
                    <a:lumMod val="85000"/>
                  </a:schemeClr>
                </a:solidFill>
                <a:latin typeface="Times New Roman" panose="02020603050405020304" pitchFamily="18" charset="0"/>
                <a:cs typeface="Times New Roman" panose="02020603050405020304" pitchFamily="18" charset="0"/>
              </a:rPr>
              <a:t>41A0</a:t>
            </a:r>
            <a:r>
              <a:rPr b="1" dirty="0" sz="2000" lang="en-US">
                <a:solidFill>
                  <a:schemeClr val="bg1">
                    <a:lumMod val="85000"/>
                  </a:schemeClr>
                </a:solidFill>
                <a:latin typeface="Times New Roman" panose="02020603050405020304" pitchFamily="18" charset="0"/>
                <a:cs typeface="Times New Roman" panose="02020603050405020304" pitchFamily="18" charset="0"/>
              </a:rPr>
              <a:t>589</a:t>
            </a:r>
            <a:r>
              <a:rPr b="1" dirty="0" sz="2000" lang="en-IN">
                <a:solidFill>
                  <a:schemeClr val="bg1">
                    <a:lumMod val="85000"/>
                  </a:schemeClr>
                </a:solidFill>
                <a:latin typeface="Times New Roman" panose="02020603050405020304" pitchFamily="18" charset="0"/>
                <a:cs typeface="Times New Roman" panose="02020603050405020304" pitchFamily="18" charset="0"/>
              </a:rPr>
              <a:t> –</a:t>
            </a:r>
            <a:r>
              <a:rPr b="1" dirty="0" sz="2000" lang="en-US">
                <a:solidFill>
                  <a:schemeClr val="bg1">
                    <a:lumMod val="85000"/>
                  </a:schemeClr>
                </a:solidFill>
                <a:latin typeface="Times New Roman" panose="02020603050405020304" pitchFamily="18" charset="0"/>
                <a:cs typeface="Times New Roman" panose="02020603050405020304" pitchFamily="18" charset="0"/>
              </a:rPr>
              <a:t> Sravani. V</a:t>
            </a:r>
            <a:endParaRPr altLang="en-US" b="1" dirty="0" sz="2000" lang="zh-CN">
              <a:solidFill>
                <a:schemeClr val="bg1">
                  <a:lumMod val="85000"/>
                </a:schemeClr>
              </a:solidFill>
              <a:latin typeface="Times New Roman" panose="02020603050405020304" pitchFamily="18" charset="0"/>
              <a:cs typeface="Times New Roman" panose="02020603050405020304" pitchFamily="18" charset="0"/>
            </a:endParaRPr>
          </a:p>
          <a:p>
            <a:pPr lvl="2">
              <a:buNone/>
            </a:pPr>
            <a:r>
              <a:rPr b="1" dirty="0" sz="2000" lang="en-IN">
                <a:solidFill>
                  <a:schemeClr val="bg1">
                    <a:lumMod val="85000"/>
                  </a:schemeClr>
                </a:solidFill>
                <a:latin typeface="Times New Roman" panose="02020603050405020304" pitchFamily="18" charset="0"/>
                <a:cs typeface="Times New Roman" panose="02020603050405020304" pitchFamily="18" charset="0"/>
              </a:rPr>
              <a:t>1</a:t>
            </a:r>
            <a:r>
              <a:rPr b="1" dirty="0" sz="2000" lang="en-US">
                <a:solidFill>
                  <a:schemeClr val="bg1">
                    <a:lumMod val="85000"/>
                  </a:schemeClr>
                </a:solidFill>
                <a:latin typeface="Times New Roman" panose="02020603050405020304" pitchFamily="18" charset="0"/>
                <a:cs typeface="Times New Roman" panose="02020603050405020304" pitchFamily="18" charset="0"/>
              </a:rPr>
              <a:t>9</a:t>
            </a:r>
            <a:r>
              <a:rPr b="1" dirty="0" sz="2000" lang="en-IN">
                <a:solidFill>
                  <a:schemeClr val="bg1">
                    <a:lumMod val="85000"/>
                  </a:schemeClr>
                </a:solidFill>
                <a:latin typeface="Times New Roman" panose="02020603050405020304" pitchFamily="18" charset="0"/>
                <a:cs typeface="Times New Roman" panose="02020603050405020304" pitchFamily="18" charset="0"/>
              </a:rPr>
              <a:t>K41A0</a:t>
            </a:r>
            <a:r>
              <a:rPr b="1" dirty="0" sz="2000" lang="en-US">
                <a:solidFill>
                  <a:schemeClr val="bg1">
                    <a:lumMod val="85000"/>
                  </a:schemeClr>
                </a:solidFill>
                <a:latin typeface="Times New Roman" panose="02020603050405020304" pitchFamily="18" charset="0"/>
                <a:cs typeface="Times New Roman" panose="02020603050405020304" pitchFamily="18" charset="0"/>
              </a:rPr>
              <a:t>219</a:t>
            </a:r>
            <a:r>
              <a:rPr b="1" dirty="0" sz="2000" lang="en-IN">
                <a:solidFill>
                  <a:schemeClr val="bg1">
                    <a:lumMod val="85000"/>
                  </a:schemeClr>
                </a:solidFill>
                <a:latin typeface="Times New Roman" panose="02020603050405020304" pitchFamily="18" charset="0"/>
                <a:cs typeface="Times New Roman" panose="02020603050405020304" pitchFamily="18" charset="0"/>
              </a:rPr>
              <a:t>– </a:t>
            </a:r>
            <a:r>
              <a:rPr altLang="en-IN" b="1" dirty="0" sz="2000" lang="en-US">
                <a:solidFill>
                  <a:schemeClr val="bg1">
                    <a:lumMod val="85000"/>
                  </a:schemeClr>
                </a:solidFill>
                <a:latin typeface="Times New Roman" panose="02020603050405020304" pitchFamily="18" charset="0"/>
                <a:cs typeface="Times New Roman" panose="02020603050405020304" pitchFamily="18" charset="0"/>
              </a:rPr>
              <a:t>Roshni</a:t>
            </a:r>
            <a:r>
              <a:rPr b="1" dirty="0" sz="2000" lang="en-IN">
                <a:solidFill>
                  <a:schemeClr val="bg1">
                    <a:lumMod val="85000"/>
                  </a:schemeClr>
                </a:solidFill>
                <a:latin typeface="Times New Roman" panose="02020603050405020304" pitchFamily="18" charset="0"/>
                <a:cs typeface="Times New Roman" panose="02020603050405020304" pitchFamily="18" charset="0"/>
              </a:rPr>
              <a:t> </a:t>
            </a:r>
            <a:r>
              <a:rPr altLang="en-IN" b="1" dirty="0" sz="2000" lang="en-US">
                <a:solidFill>
                  <a:schemeClr val="bg1">
                    <a:lumMod val="85000"/>
                  </a:schemeClr>
                </a:solidFill>
                <a:latin typeface="Times New Roman" panose="02020603050405020304" pitchFamily="18" charset="0"/>
                <a:cs typeface="Times New Roman" panose="02020603050405020304" pitchFamily="18" charset="0"/>
              </a:rPr>
              <a:t>.A</a:t>
            </a:r>
            <a:endParaRPr b="1" dirty="0" sz="2000" lang="en-IN">
              <a:solidFill>
                <a:schemeClr val="bg1">
                  <a:lumMod val="85000"/>
                </a:schemeClr>
              </a:solidFill>
              <a:latin typeface="Times New Roman" panose="02020603050405020304" pitchFamily="18" charset="0"/>
              <a:cs typeface="Times New Roman" panose="02020603050405020304" pitchFamily="18" charset="0"/>
            </a:endParaRPr>
          </a:p>
          <a:p>
            <a:pPr lvl="2">
              <a:buNone/>
            </a:pPr>
            <a:r>
              <a:rPr b="1" dirty="0" sz="2000" lang="en-IN">
                <a:solidFill>
                  <a:schemeClr val="bg1">
                    <a:lumMod val="85000"/>
                  </a:schemeClr>
                </a:solidFill>
                <a:latin typeface="Times New Roman" panose="02020603050405020304" pitchFamily="18" charset="0"/>
                <a:cs typeface="Times New Roman" panose="02020603050405020304" pitchFamily="18" charset="0"/>
              </a:rPr>
              <a:t>1</a:t>
            </a:r>
            <a:r>
              <a:rPr b="1" dirty="0" sz="2000" lang="en-US">
                <a:solidFill>
                  <a:schemeClr val="bg1">
                    <a:lumMod val="85000"/>
                  </a:schemeClr>
                </a:solidFill>
                <a:latin typeface="Times New Roman" panose="02020603050405020304" pitchFamily="18" charset="0"/>
                <a:cs typeface="Times New Roman" panose="02020603050405020304" pitchFamily="18" charset="0"/>
              </a:rPr>
              <a:t>9</a:t>
            </a:r>
            <a:r>
              <a:rPr b="1" dirty="0" sz="2000" lang="en-IN">
                <a:solidFill>
                  <a:schemeClr val="bg1">
                    <a:lumMod val="85000"/>
                  </a:schemeClr>
                </a:solidFill>
                <a:latin typeface="Times New Roman" panose="02020603050405020304" pitchFamily="18" charset="0"/>
                <a:cs typeface="Times New Roman" panose="02020603050405020304" pitchFamily="18" charset="0"/>
              </a:rPr>
              <a:t>K41A0</a:t>
            </a:r>
            <a:r>
              <a:rPr b="1" dirty="0" sz="2000" lang="en-US">
                <a:solidFill>
                  <a:schemeClr val="bg1">
                    <a:lumMod val="85000"/>
                  </a:schemeClr>
                </a:solidFill>
                <a:latin typeface="Times New Roman" panose="02020603050405020304" pitchFamily="18" charset="0"/>
                <a:cs typeface="Times New Roman" panose="02020603050405020304" pitchFamily="18" charset="0"/>
              </a:rPr>
              <a:t>497</a:t>
            </a:r>
            <a:r>
              <a:rPr b="1" dirty="0" sz="2000" lang="en-IN">
                <a:solidFill>
                  <a:schemeClr val="bg1">
                    <a:lumMod val="85000"/>
                  </a:schemeClr>
                </a:solidFill>
                <a:latin typeface="Times New Roman" panose="02020603050405020304" pitchFamily="18" charset="0"/>
                <a:cs typeface="Times New Roman" panose="02020603050405020304" pitchFamily="18" charset="0"/>
              </a:rPr>
              <a:t>– </a:t>
            </a:r>
            <a:r>
              <a:rPr altLang="en-IN" b="1" dirty="0" sz="2000" lang="en-US">
                <a:solidFill>
                  <a:schemeClr val="bg1">
                    <a:lumMod val="85000"/>
                  </a:schemeClr>
                </a:solidFill>
                <a:latin typeface="Times New Roman" panose="02020603050405020304" pitchFamily="18" charset="0"/>
                <a:cs typeface="Times New Roman" panose="02020603050405020304" pitchFamily="18" charset="0"/>
              </a:rPr>
              <a:t>N</a:t>
            </a:r>
            <a:r>
              <a:rPr b="1" dirty="0" sz="2000" lang="en-US">
                <a:solidFill>
                  <a:schemeClr val="bg1">
                    <a:lumMod val="85000"/>
                  </a:schemeClr>
                </a:solidFill>
                <a:latin typeface="Times New Roman" panose="02020603050405020304" pitchFamily="18" charset="0"/>
                <a:cs typeface="Times New Roman" panose="02020603050405020304" pitchFamily="18" charset="0"/>
              </a:rPr>
              <a:t>ihal Raj .D</a:t>
            </a:r>
            <a:endParaRPr altLang="en-US" b="1" dirty="0" sz="2000" lang="zh-CN">
              <a:solidFill>
                <a:schemeClr val="bg1">
                  <a:lumMod val="85000"/>
                </a:schemeClr>
              </a:solidFill>
              <a:latin typeface="Times New Roman" panose="02020603050405020304" pitchFamily="18" charset="0"/>
              <a:cs typeface="Times New Roman" panose="02020603050405020304" pitchFamily="18" charset="0"/>
            </a:endParaRPr>
          </a:p>
          <a:p>
            <a:pPr lvl="2">
              <a:buNone/>
            </a:pPr>
            <a:r>
              <a:rPr b="1" dirty="0" sz="2000" lang="en-IN">
                <a:solidFill>
                  <a:schemeClr val="bg1">
                    <a:lumMod val="85000"/>
                  </a:schemeClr>
                </a:solidFill>
                <a:latin typeface="Times New Roman" panose="02020603050405020304" pitchFamily="18" charset="0"/>
                <a:cs typeface="Times New Roman" panose="02020603050405020304" pitchFamily="18" charset="0"/>
              </a:rPr>
              <a:t>1</a:t>
            </a:r>
            <a:r>
              <a:rPr b="1" dirty="0" sz="2000" lang="en-US">
                <a:solidFill>
                  <a:schemeClr val="bg1">
                    <a:lumMod val="85000"/>
                  </a:schemeClr>
                </a:solidFill>
                <a:latin typeface="Times New Roman" panose="02020603050405020304" pitchFamily="18" charset="0"/>
                <a:cs typeface="Times New Roman" panose="02020603050405020304" pitchFamily="18" charset="0"/>
              </a:rPr>
              <a:t>9K</a:t>
            </a:r>
            <a:r>
              <a:rPr b="1" dirty="0" sz="2000" lang="en-IN">
                <a:solidFill>
                  <a:schemeClr val="bg1">
                    <a:lumMod val="85000"/>
                  </a:schemeClr>
                </a:solidFill>
                <a:latin typeface="Times New Roman" panose="02020603050405020304" pitchFamily="18" charset="0"/>
                <a:cs typeface="Times New Roman" panose="02020603050405020304" pitchFamily="18" charset="0"/>
              </a:rPr>
              <a:t>41A0</a:t>
            </a:r>
            <a:r>
              <a:rPr b="1" dirty="0" sz="2000" lang="en-US">
                <a:solidFill>
                  <a:schemeClr val="bg1">
                    <a:lumMod val="85000"/>
                  </a:schemeClr>
                </a:solidFill>
                <a:latin typeface="Times New Roman" panose="02020603050405020304" pitchFamily="18" charset="0"/>
                <a:cs typeface="Times New Roman" panose="02020603050405020304" pitchFamily="18" charset="0"/>
              </a:rPr>
              <a:t>138</a:t>
            </a:r>
            <a:r>
              <a:rPr b="1" dirty="0" sz="2000" lang="en-IN">
                <a:solidFill>
                  <a:schemeClr val="bg1">
                    <a:lumMod val="85000"/>
                  </a:schemeClr>
                </a:solidFill>
                <a:latin typeface="Times New Roman" panose="02020603050405020304" pitchFamily="18" charset="0"/>
                <a:cs typeface="Times New Roman" panose="02020603050405020304" pitchFamily="18" charset="0"/>
              </a:rPr>
              <a:t>– </a:t>
            </a:r>
            <a:r>
              <a:rPr altLang="en-IN" b="1" dirty="0" sz="2000" lang="en-US">
                <a:solidFill>
                  <a:schemeClr val="bg1">
                    <a:lumMod val="85000"/>
                  </a:schemeClr>
                </a:solidFill>
                <a:latin typeface="Times New Roman" panose="02020603050405020304" pitchFamily="18" charset="0"/>
                <a:cs typeface="Times New Roman" panose="02020603050405020304" pitchFamily="18" charset="0"/>
              </a:rPr>
              <a:t>S</a:t>
            </a:r>
            <a:r>
              <a:rPr b="1" dirty="0" sz="2000" lang="en-US">
                <a:solidFill>
                  <a:schemeClr val="bg1">
                    <a:lumMod val="85000"/>
                  </a:schemeClr>
                </a:solidFill>
                <a:latin typeface="Times New Roman" panose="02020603050405020304" pitchFamily="18" charset="0"/>
                <a:cs typeface="Times New Roman" panose="02020603050405020304" pitchFamily="18" charset="0"/>
              </a:rPr>
              <a:t>ai Sri</a:t>
            </a:r>
            <a:endParaRPr b="1" dirty="0" sz="2000" lang="en-US">
              <a:solidFill>
                <a:schemeClr val="bg1">
                  <a:lumMod val="85000"/>
                </a:schemeClr>
              </a:solidFill>
              <a:latin typeface="Times New Roman" panose="02020603050405020304" pitchFamily="18" charset="0"/>
              <a:cs typeface="Times New Roman" panose="02020603050405020304" pitchFamily="18" charset="0"/>
            </a:endParaRPr>
          </a:p>
          <a:p>
            <a:endParaRPr dirty="0" lang="en-US"/>
          </a:p>
        </p:txBody>
      </p:sp>
      <p:sp>
        <p:nvSpPr>
          <p:cNvPr id="1048591" name="TextBox 50"/>
          <p:cNvSpPr txBox="1"/>
          <p:nvPr/>
        </p:nvSpPr>
        <p:spPr>
          <a:xfrm>
            <a:off x="8645237" y="3930856"/>
            <a:ext cx="3042428" cy="253325"/>
          </a:xfrm>
          <a:prstGeom prst="rect"/>
          <a:noFill/>
        </p:spPr>
        <p:txBody>
          <a:bodyPr anchor="ctr" bIns="0" rtlCol="0" tIns="108000" wrap="square">
            <a:spAutoFit/>
          </a:bodyPr>
          <a:p>
            <a:pPr algn="ctr">
              <a:lnSpc>
                <a:spcPts val="1000"/>
              </a:lnSpc>
            </a:pPr>
            <a:r>
              <a:rPr baseline="0" b="0" dirty="0" sz="1600" i="0" lang="en-US" spc="140">
                <a:solidFill>
                  <a:schemeClr val="tx1">
                    <a:lumMod val="75000"/>
                    <a:lumOff val="25000"/>
                  </a:schemeClr>
                </a:solidFill>
                <a:latin typeface="Times New Roman" panose="02020603050405020304" pitchFamily="18" charset="0"/>
                <a:cs typeface="Times New Roman" panose="02020603050405020304" pitchFamily="18" charset="0"/>
              </a:rPr>
              <a:t>MENTOR-</a:t>
            </a:r>
            <a:r>
              <a:rPr b="1" dirty="0" sz="1600" lang="en-US">
                <a:solidFill>
                  <a:schemeClr val="tx1">
                    <a:lumMod val="95000"/>
                    <a:lumOff val="5000"/>
                  </a:schemeClr>
                </a:solidFill>
                <a:latin typeface="Times New Roman" panose="02020603050405020304" pitchFamily="18" charset="0"/>
                <a:cs typeface="Times New Roman" panose="02020603050405020304" pitchFamily="18" charset="0"/>
              </a:rPr>
              <a:t> Syed Nawaz pasha</a:t>
            </a:r>
            <a:endParaRPr baseline="0" b="0" dirty="0" sz="1600" i="0" lang="en-US" spc="140">
              <a:solidFill>
                <a:schemeClr val="tx1">
                  <a:lumMod val="75000"/>
                  <a:lumOff val="2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sp>
        <p:nvSpPr>
          <p:cNvPr id="1048619" name="Title 1"/>
          <p:cNvSpPr>
            <a:spLocks noGrp="1"/>
          </p:cNvSpPr>
          <p:nvPr>
            <p:ph type="title"/>
          </p:nvPr>
        </p:nvSpPr>
        <p:spPr/>
        <p:txBody>
          <a:bodyPr/>
          <a:p>
            <a:r>
              <a:rPr dirty="0" lang="en-IN">
                <a:latin typeface="Times New Roman" panose="02020603050405020304" pitchFamily="18" charset="0"/>
                <a:cs typeface="Times New Roman" panose="02020603050405020304" pitchFamily="18" charset="0"/>
              </a:rPr>
              <a:t>CONCEPT DEVELOPMENT:</a:t>
            </a:r>
            <a:endParaRPr dirty="0" lang="en-IN">
              <a:latin typeface="Times New Roman" panose="02020603050405020304" pitchFamily="18" charset="0"/>
              <a:cs typeface="Times New Roman" panose="02020603050405020304" pitchFamily="18" charset="0"/>
            </a:endParaRPr>
          </a:p>
        </p:txBody>
      </p:sp>
      <p:sp>
        <p:nvSpPr>
          <p:cNvPr id="1048620" name="Content Placeholder 2"/>
          <p:cNvSpPr>
            <a:spLocks noGrp="1"/>
          </p:cNvSpPr>
          <p:nvPr>
            <p:ph idx="1"/>
          </p:nvPr>
        </p:nvSpPr>
        <p:spPr>
          <a:xfrm>
            <a:off x="1154955" y="1991916"/>
            <a:ext cx="8286226" cy="4027884"/>
          </a:xfrm>
        </p:spPr>
        <p:txBody>
          <a:bodyPr/>
          <a:p>
            <a:pPr indent="0" marL="0">
              <a:buNone/>
            </a:pPr>
            <a:endParaRPr dirty="0" lang="en-IN"/>
          </a:p>
          <a:p>
            <a:endParaRPr dirty="0" lang="en-IN"/>
          </a:p>
        </p:txBody>
      </p:sp>
      <p:pic>
        <p:nvPicPr>
          <p:cNvPr id="2097164" name="Picture 2097160"/>
          <p:cNvPicPr>
            <a:picLocks/>
          </p:cNvPicPr>
          <p:nvPr/>
        </p:nvPicPr>
        <p:blipFill>
          <a:blip xmlns:r="http://schemas.openxmlformats.org/officeDocument/2006/relationships" r:embed="rId1"/>
          <a:stretch>
            <a:fillRect/>
          </a:stretch>
        </p:blipFill>
        <p:spPr>
          <a:xfrm>
            <a:off x="1154953" y="1913317"/>
            <a:ext cx="9986819" cy="4184752"/>
          </a:xfrm>
          <a:prstGeom prst="rec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sp>
        <p:nvSpPr>
          <p:cNvPr id="1048621" name="Title 1"/>
          <p:cNvSpPr>
            <a:spLocks noGrp="1"/>
          </p:cNvSpPr>
          <p:nvPr>
            <p:ph type="title"/>
          </p:nvPr>
        </p:nvSpPr>
        <p:spPr/>
        <p:txBody>
          <a:bodyPr/>
          <a:p>
            <a:pPr indent="0" marL="4763">
              <a:buNone/>
            </a:pPr>
            <a:r>
              <a:rPr dirty="0" lang="en-US">
                <a:latin typeface="Times New Roman" panose="02020603050405020304" pitchFamily="18" charset="0"/>
                <a:cs typeface="Times New Roman" panose="02020603050405020304" pitchFamily="18" charset="0"/>
              </a:rPr>
              <a:t>A</a:t>
            </a:r>
            <a:r>
              <a:rPr dirty="0" lang="en-US">
                <a:latin typeface="Times New Roman" panose="02020603050405020304" pitchFamily="18" charset="0"/>
                <a:cs typeface="Times New Roman" panose="02020603050405020304" pitchFamily="18" charset="0"/>
              </a:rPr>
              <a:t>N</a:t>
            </a:r>
            <a:r>
              <a:rPr dirty="0" lang="en-US">
                <a:latin typeface="Times New Roman" panose="02020603050405020304" pitchFamily="18" charset="0"/>
                <a:cs typeface="Times New Roman" panose="02020603050405020304" pitchFamily="18" charset="0"/>
              </a:rPr>
              <a:t>A</a:t>
            </a:r>
            <a:r>
              <a:rPr dirty="0" lang="en-US">
                <a:latin typeface="Times New Roman" panose="02020603050405020304" pitchFamily="18" charset="0"/>
                <a:cs typeface="Times New Roman" panose="02020603050405020304" pitchFamily="18" charset="0"/>
              </a:rPr>
              <a:t>L</a:t>
            </a:r>
            <a:r>
              <a:rPr dirty="0" lang="en-US">
                <a:latin typeface="Times New Roman" panose="02020603050405020304" pitchFamily="18" charset="0"/>
                <a:cs typeface="Times New Roman" panose="02020603050405020304" pitchFamily="18" charset="0"/>
              </a:rPr>
              <a:t>Y</a:t>
            </a:r>
            <a:r>
              <a:rPr dirty="0" lang="en-US">
                <a:latin typeface="Times New Roman" panose="02020603050405020304" pitchFamily="18" charset="0"/>
                <a:cs typeface="Times New Roman" panose="02020603050405020304" pitchFamily="18" charset="0"/>
              </a:rPr>
              <a:t>S</a:t>
            </a:r>
            <a:r>
              <a:rPr dirty="0" lang="en-US">
                <a:latin typeface="Times New Roman" panose="02020603050405020304" pitchFamily="18" charset="0"/>
                <a:cs typeface="Times New Roman" panose="02020603050405020304" pitchFamily="18" charset="0"/>
              </a:rPr>
              <a:t>IS</a:t>
            </a:r>
            <a:r>
              <a:rPr dirty="0" lang="en-US">
                <a:latin typeface="Times New Roman" panose="02020603050405020304" pitchFamily="18" charset="0"/>
                <a:cs typeface="Times New Roman" panose="02020603050405020304" pitchFamily="18" charset="0"/>
              </a:rPr>
              <a:t>-</a:t>
            </a:r>
            <a:endParaRPr dirty="0" lang="en-IN">
              <a:latin typeface="Times New Roman" panose="02020603050405020304" pitchFamily="18" charset="0"/>
              <a:cs typeface="Times New Roman" panose="02020603050405020304" pitchFamily="18" charset="0"/>
            </a:endParaRPr>
          </a:p>
        </p:txBody>
      </p:sp>
      <p:sp>
        <p:nvSpPr>
          <p:cNvPr id="1048622" name=""/>
          <p:cNvSpPr txBox="1"/>
          <p:nvPr/>
        </p:nvSpPr>
        <p:spPr>
          <a:xfrm>
            <a:off x="32851" y="1806646"/>
            <a:ext cx="11549549" cy="3139441"/>
          </a:xfrm>
          <a:prstGeom prst="rect"/>
        </p:spPr>
        <p:txBody>
          <a:bodyPr rtlCol="0" wrap="square">
            <a:spAutoFit/>
          </a:bodyPr>
          <a:p>
            <a:r>
              <a:rPr sz="2000" lang="en-US">
                <a:solidFill>
                  <a:srgbClr val="000000"/>
                </a:solidFill>
              </a:rPr>
              <a:t>: the working of the product totally explains about the simple mechanism of ploughing soil and showing seeds when there is movement of the vehicle the plough share and close shaft present at the bottom of the vehicle is used for ploughing the soil and combining the ringside is a collection of pipes from the container box located at top of the ground a whole is made to the box and seats are stored in it as a vehicle moves forward we can observe the flow of seats from top to bottom also the left over soil covers the seats by itself thus the moment of vehicles explains the ploughing of soil and simultaneous seed showing end covering the soil.</a:t>
            </a:r>
            <a:endParaRPr sz="2000" lang="en-US">
              <a:solidFill>
                <a:srgbClr val="000000"/>
              </a:solidFill>
            </a:endParaRPr>
          </a:p>
          <a:p>
            <a:endParaRPr sz="2000" lang="en-US">
              <a:solidFill>
                <a:srgbClr val="000000"/>
              </a:solidFill>
            </a:endParaRPr>
          </a:p>
          <a:p>
            <a:r>
              <a:rPr sz="2000" lang="en-US">
                <a:solidFill>
                  <a:srgbClr val="000000"/>
                </a:solidFill>
              </a:rPr>
              <a:t> 
 </a:t>
            </a:r>
            <a:endParaRPr sz="2000" lang="en-US">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88" name=""/>
          <p:cNvSpPr>
            <a:spLocks noGrp="1"/>
          </p:cNvSpPr>
          <p:nvPr>
            <p:ph type="title"/>
          </p:nvPr>
        </p:nvSpPr>
        <p:spPr/>
        <p:txBody>
          <a:bodyPr/>
          <a:p>
            <a:r>
              <a:rPr lang="en-US"/>
              <a:t>R</a:t>
            </a:r>
            <a:r>
              <a:rPr lang="en-US"/>
              <a:t>E</a:t>
            </a:r>
            <a:r>
              <a:rPr lang="en-US"/>
              <a:t>S</a:t>
            </a:r>
            <a:r>
              <a:rPr lang="en-US"/>
              <a:t>U</a:t>
            </a:r>
            <a:r>
              <a:rPr lang="en-US"/>
              <a:t>L</a:t>
            </a:r>
            <a:r>
              <a:rPr lang="en-US"/>
              <a:t>TS</a:t>
            </a:r>
            <a:endParaRPr lang="en-GB"/>
          </a:p>
        </p:txBody>
      </p:sp>
      <p:sp>
        <p:nvSpPr>
          <p:cNvPr id="1048689" name=""/>
          <p:cNvSpPr txBox="1"/>
          <p:nvPr/>
        </p:nvSpPr>
        <p:spPr>
          <a:xfrm rot="21600000">
            <a:off x="1012637" y="1995661"/>
            <a:ext cx="10074534" cy="2225042"/>
          </a:xfrm>
          <a:prstGeom prst="rect"/>
        </p:spPr>
        <p:txBody>
          <a:bodyPr rtlCol="0" wrap="square">
            <a:spAutoFit/>
          </a:bodyPr>
          <a:p>
            <a:r>
              <a:rPr sz="2000" lang="en-US">
                <a:solidFill>
                  <a:srgbClr val="000000"/>
                </a:solidFill>
              </a:rPr>
              <a:t>Results: the user is completely and perfectly happy with the product which we have produced that is in brackets fabricated. 
As we have framed product as per the desire and comfort of the user, the user is happy on testing and working on it. The user tells that this product will definitely reduce the stress and pain physically, and the user also explain claim that on using this product can increase their earnings fruitfully in their livelihood. 
There our product will definitely be helpful to the end user</a:t>
            </a:r>
            <a:endParaRPr sz="2800" lang="en-GB">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687" name=""/>
          <p:cNvSpPr>
            <a:spLocks noGrp="1"/>
          </p:cNvSpPr>
          <p:nvPr>
            <p:ph type="title"/>
          </p:nvPr>
        </p:nvSpPr>
        <p:spPr>
          <a:xfrm>
            <a:off x="657192" y="309169"/>
            <a:ext cx="10972800" cy="1143000"/>
          </a:xfrm>
        </p:spPr>
        <p:txBody>
          <a:bodyPr/>
          <a:p>
            <a:r>
              <a:rPr lang="en-US"/>
              <a:t>F</a:t>
            </a:r>
            <a:r>
              <a:rPr lang="en-US"/>
              <a:t>I</a:t>
            </a:r>
            <a:r>
              <a:rPr lang="en-US"/>
              <a:t>N</a:t>
            </a:r>
            <a:r>
              <a:rPr lang="en-US"/>
              <a:t>A</a:t>
            </a:r>
            <a:r>
              <a:rPr lang="en-US"/>
              <a:t>L</a:t>
            </a:r>
            <a:r>
              <a:rPr lang="en-US"/>
              <a:t> </a:t>
            </a:r>
            <a:r>
              <a:rPr lang="en-US"/>
              <a:t>P</a:t>
            </a:r>
            <a:r>
              <a:rPr lang="en-US"/>
              <a:t>R</a:t>
            </a:r>
            <a:r>
              <a:rPr lang="en-US"/>
              <a:t>O</a:t>
            </a:r>
            <a:r>
              <a:rPr lang="en-US"/>
              <a:t>D</a:t>
            </a:r>
            <a:r>
              <a:rPr lang="en-US"/>
              <a:t>U</a:t>
            </a:r>
            <a:r>
              <a:rPr lang="en-US"/>
              <a:t>CT</a:t>
            </a:r>
            <a:r>
              <a:rPr lang="en-US"/>
              <a:t> </a:t>
            </a:r>
            <a:r>
              <a:rPr lang="en-US"/>
              <a:t>S</a:t>
            </a:r>
            <a:r>
              <a:rPr lang="en-US"/>
              <a:t>K</a:t>
            </a:r>
            <a:r>
              <a:rPr lang="en-US"/>
              <a:t>E</a:t>
            </a:r>
            <a:r>
              <a:rPr lang="en-US"/>
              <a:t>T</a:t>
            </a:r>
            <a:r>
              <a:rPr lang="en-US"/>
              <a:t>C</a:t>
            </a:r>
            <a:r>
              <a:rPr lang="en-US"/>
              <a:t>H</a:t>
            </a:r>
            <a:endParaRPr lang="en-GB"/>
          </a:p>
        </p:txBody>
      </p:sp>
      <p:pic>
        <p:nvPicPr>
          <p:cNvPr id="2097170" name=""/>
          <p:cNvPicPr>
            <a:picLocks/>
          </p:cNvPicPr>
          <p:nvPr/>
        </p:nvPicPr>
        <p:blipFill>
          <a:blip xmlns:r="http://schemas.openxmlformats.org/officeDocument/2006/relationships" r:embed="rId1"/>
          <a:srcRect l="0" t="19167" r="1122" b="39675"/>
          <a:stretch>
            <a:fillRect/>
          </a:stretch>
        </p:blipFill>
        <p:spPr>
          <a:xfrm>
            <a:off x="4529188" y="2081736"/>
            <a:ext cx="3133321" cy="3409647"/>
          </a:xfrm>
          <a:prstGeom prst="rect"/>
        </p:spPr>
      </p:pic>
      <p:pic>
        <p:nvPicPr>
          <p:cNvPr id="2097171" name=""/>
          <p:cNvPicPr>
            <a:picLocks/>
          </p:cNvPicPr>
          <p:nvPr/>
        </p:nvPicPr>
        <p:blipFill>
          <a:blip xmlns:r="http://schemas.openxmlformats.org/officeDocument/2006/relationships" r:embed="rId2"/>
          <a:srcRect l="0" t="24758" r="10" b="28523"/>
          <a:stretch>
            <a:fillRect/>
          </a:stretch>
        </p:blipFill>
        <p:spPr>
          <a:xfrm>
            <a:off x="657192" y="2161514"/>
            <a:ext cx="3168571" cy="3505629"/>
          </a:xfrm>
          <a:prstGeom prst="rect"/>
        </p:spPr>
      </p:pic>
      <p:pic>
        <p:nvPicPr>
          <p:cNvPr id="2097172" name=""/>
          <p:cNvPicPr>
            <a:picLocks/>
          </p:cNvPicPr>
          <p:nvPr/>
        </p:nvPicPr>
        <p:blipFill>
          <a:blip xmlns:r="http://schemas.openxmlformats.org/officeDocument/2006/relationships" r:embed="rId3"/>
          <a:srcRect l="0" t="10553" r="19" b="42841"/>
          <a:stretch>
            <a:fillRect/>
          </a:stretch>
        </p:blipFill>
        <p:spPr>
          <a:xfrm>
            <a:off x="8366236" y="2013135"/>
            <a:ext cx="3168270" cy="3560391"/>
          </a:xfrm>
          <a:prstGeom prst="rec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9" name=""/>
        <p:cNvGrpSpPr/>
        <p:nvPr/>
      </p:nvGrpSpPr>
      <p:grpSpPr>
        <a:xfrm/>
      </p:grpSpPr>
      <p:sp>
        <p:nvSpPr>
          <p:cNvPr id="1048623" name=""/>
          <p:cNvSpPr txBox="1"/>
          <p:nvPr/>
        </p:nvSpPr>
        <p:spPr>
          <a:xfrm>
            <a:off x="1643970" y="489685"/>
            <a:ext cx="4745825" cy="510540"/>
          </a:xfrm>
          <a:prstGeom prst="rect"/>
        </p:spPr>
        <p:txBody>
          <a:bodyPr rtlCol="0" wrap="square">
            <a:spAutoFit/>
          </a:bodyPr>
          <a:p>
            <a:r>
              <a:rPr b="1" sz="2800" lang="en-US">
                <a:solidFill>
                  <a:srgbClr val="000000"/>
                </a:solidFill>
              </a:rPr>
              <a:t>WORKING</a:t>
            </a:r>
            <a:r>
              <a:rPr b="1" sz="2800" lang="en-US">
                <a:solidFill>
                  <a:srgbClr val="000000"/>
                </a:solidFill>
              </a:rPr>
              <a:t> </a:t>
            </a:r>
            <a:r>
              <a:rPr b="1" sz="2800" lang="en-US">
                <a:solidFill>
                  <a:srgbClr val="000000"/>
                </a:solidFill>
              </a:rPr>
              <a:t>T</a:t>
            </a:r>
            <a:r>
              <a:rPr b="1" sz="2800" lang="en-US">
                <a:solidFill>
                  <a:srgbClr val="000000"/>
                </a:solidFill>
              </a:rPr>
              <a:t>E</a:t>
            </a:r>
            <a:r>
              <a:rPr b="1" sz="2800" lang="en-US">
                <a:solidFill>
                  <a:srgbClr val="000000"/>
                </a:solidFill>
              </a:rPr>
              <a:t>S</a:t>
            </a:r>
            <a:r>
              <a:rPr b="1" sz="2800" lang="en-US">
                <a:solidFill>
                  <a:srgbClr val="000000"/>
                </a:solidFill>
              </a:rPr>
              <a:t>T</a:t>
            </a:r>
            <a:r>
              <a:rPr b="1" sz="2800" lang="en-US">
                <a:solidFill>
                  <a:srgbClr val="000000"/>
                </a:solidFill>
              </a:rPr>
              <a:t>-</a:t>
            </a:r>
            <a:endParaRPr b="1" sz="2800" lang="en-US">
              <a:solidFill>
                <a:srgbClr val="000000"/>
              </a:solidFill>
            </a:endParaRPr>
          </a:p>
        </p:txBody>
      </p:sp>
      <p:pic>
        <p:nvPicPr>
          <p:cNvPr id="2097165" name=""/>
          <p:cNvPicPr>
            <a:picLocks/>
          </p:cNvPicPr>
          <p:nvPr/>
        </p:nvPicPr>
        <p:blipFill>
          <a:blip xmlns:r="http://schemas.openxmlformats.org/officeDocument/2006/relationships" r:embed="rId1"/>
          <a:stretch>
            <a:fillRect/>
          </a:stretch>
        </p:blipFill>
        <p:spPr>
          <a:xfrm rot="0">
            <a:off x="3628965" y="1545811"/>
            <a:ext cx="4318098" cy="5039745"/>
          </a:xfrm>
          <a:prstGeom prst="rec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sp>
        <p:nvSpPr>
          <p:cNvPr id="1048627" name="Text Box 3"/>
          <p:cNvSpPr txBox="1"/>
          <p:nvPr/>
        </p:nvSpPr>
        <p:spPr>
          <a:xfrm>
            <a:off x="1106805" y="451485"/>
            <a:ext cx="4691380" cy="574040"/>
          </a:xfrm>
          <a:prstGeom prst="rect"/>
          <a:noFill/>
        </p:spPr>
        <p:txBody>
          <a:bodyPr rtlCol="0" wrap="none">
            <a:spAutoFit/>
          </a:bodyPr>
          <a:p>
            <a:r>
              <a:rPr altLang="en-US" b="1" sz="3200" lang="en-US"/>
              <a:t>F</a:t>
            </a:r>
            <a:r>
              <a:rPr altLang="en-US" b="1" sz="3200" lang="en-US"/>
              <a:t>I</a:t>
            </a:r>
            <a:r>
              <a:rPr altLang="en-US" b="1" sz="3200" lang="en-US"/>
              <a:t>N</a:t>
            </a:r>
            <a:r>
              <a:rPr altLang="en-US" b="1" sz="3200" lang="en-US"/>
              <a:t>A</a:t>
            </a:r>
            <a:r>
              <a:rPr altLang="en-US" b="1" sz="3200" lang="en-US"/>
              <a:t>L</a:t>
            </a:r>
            <a:r>
              <a:rPr altLang="en-US" b="1" sz="3200" lang="en-US"/>
              <a:t> </a:t>
            </a:r>
            <a:r>
              <a:rPr altLang="en-US" b="1" sz="3200" lang="en-US"/>
              <a:t>P</a:t>
            </a:r>
            <a:r>
              <a:rPr altLang="en-US" b="1" sz="3200" lang="en-US"/>
              <a:t>R</a:t>
            </a:r>
            <a:r>
              <a:rPr altLang="en-US" b="1" sz="3200" lang="en-US"/>
              <a:t>O</a:t>
            </a:r>
            <a:r>
              <a:rPr altLang="en-US" b="1" sz="3200" lang="en-US"/>
              <a:t>D</a:t>
            </a:r>
            <a:r>
              <a:rPr altLang="en-US" b="1" sz="3200" lang="en-US"/>
              <a:t>U</a:t>
            </a:r>
            <a:r>
              <a:rPr altLang="en-US" b="1" sz="3200" lang="en-US"/>
              <a:t>C</a:t>
            </a:r>
            <a:r>
              <a:rPr altLang="en-US" b="1" sz="3200" lang="en-US"/>
              <a:t>T</a:t>
            </a:r>
            <a:r>
              <a:rPr altLang="en-US" b="1" sz="3200" lang="en-US"/>
              <a:t> </a:t>
            </a:r>
            <a:r>
              <a:rPr altLang="en-US" b="1" sz="3200" lang="en-US"/>
              <a:t>I</a:t>
            </a:r>
            <a:r>
              <a:rPr altLang="en-US" b="1" sz="3200" lang="en-US"/>
              <a:t>M</a:t>
            </a:r>
            <a:r>
              <a:rPr altLang="en-US" b="1" sz="3200" lang="en-US"/>
              <a:t>A</a:t>
            </a:r>
            <a:r>
              <a:rPr altLang="en-US" b="1" sz="3200" lang="en-US"/>
              <a:t>G</a:t>
            </a:r>
            <a:r>
              <a:rPr altLang="en-US" b="1" sz="3200" lang="en-US"/>
              <a:t>E</a:t>
            </a:r>
            <a:r>
              <a:rPr altLang="en-US" b="1" sz="3200" lang="en-US"/>
              <a:t>-</a:t>
            </a:r>
            <a:endParaRPr altLang="en-US" b="1" sz="3200" lang="en-IN"/>
          </a:p>
        </p:txBody>
      </p:sp>
      <p:pic>
        <p:nvPicPr>
          <p:cNvPr id="2097166" name=""/>
          <p:cNvPicPr>
            <a:picLocks/>
          </p:cNvPicPr>
          <p:nvPr/>
        </p:nvPicPr>
        <p:blipFill>
          <a:blip xmlns:r="http://schemas.openxmlformats.org/officeDocument/2006/relationships" r:embed="rId1"/>
          <a:stretch>
            <a:fillRect/>
          </a:stretch>
        </p:blipFill>
        <p:spPr>
          <a:xfrm rot="0">
            <a:off x="1106804" y="1683709"/>
            <a:ext cx="5143604" cy="4422386"/>
          </a:xfrm>
          <a:prstGeom prst="rect"/>
        </p:spPr>
      </p:pic>
      <p:pic>
        <p:nvPicPr>
          <p:cNvPr id="2097167" name=""/>
          <p:cNvPicPr>
            <a:picLocks/>
          </p:cNvPicPr>
          <p:nvPr/>
        </p:nvPicPr>
        <p:blipFill>
          <a:blip xmlns:r="http://schemas.openxmlformats.org/officeDocument/2006/relationships" r:embed="rId2"/>
          <a:stretch>
            <a:fillRect/>
          </a:stretch>
        </p:blipFill>
        <p:spPr>
          <a:xfrm rot="0">
            <a:off x="6666046" y="1683708"/>
            <a:ext cx="5143604" cy="4427339"/>
          </a:xfrm>
          <a:prstGeom prst="rect"/>
        </p:spPr>
      </p:pic>
      <p:sp>
        <p:nvSpPr>
          <p:cNvPr id="1048628" name=""/>
          <p:cNvSpPr txBox="1"/>
          <p:nvPr/>
        </p:nvSpPr>
        <p:spPr>
          <a:xfrm>
            <a:off x="4250407" y="8357520"/>
            <a:ext cx="4000000" cy="510540"/>
          </a:xfrm>
          <a:prstGeom prst="rect"/>
        </p:spPr>
        <p:txBody>
          <a:bodyPr rtlCol="0" wrap="square">
            <a:spAutoFit/>
          </a:bodyPr>
          <a:p>
            <a:r>
              <a:rPr sz="2800" lang="en-US">
                <a:solidFill>
                  <a:srgbClr val="000000"/>
                </a:solidFill>
              </a:rPr>
              <a:t/>
            </a:r>
            <a:endParaRPr sz="2800" lang="en-US">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a:xfrm>
          <a:off x="0" y="0"/>
          <a:ext cx="0" cy="0"/>
          <a:chOff x="0" y="0"/>
          <a:chExt cx="0" cy="0"/>
        </a:xfrm>
      </p:grpSpPr>
      <p:pic>
        <p:nvPicPr>
          <p:cNvPr id="2097168" name=""/>
          <p:cNvPicPr>
            <a:picLocks/>
          </p:cNvPicPr>
          <p:nvPr/>
        </p:nvPicPr>
        <p:blipFill>
          <a:blip xmlns:r="http://schemas.openxmlformats.org/officeDocument/2006/relationships" r:embed="rId1"/>
          <a:stretch>
            <a:fillRect/>
          </a:stretch>
        </p:blipFill>
        <p:spPr>
          <a:xfrm rot="0">
            <a:off x="-202046" y="2164943"/>
            <a:ext cx="12192000" cy="4138827"/>
          </a:xfrm>
          <a:prstGeom prst="rect"/>
        </p:spPr>
      </p:pic>
      <p:sp>
        <p:nvSpPr>
          <p:cNvPr id="1048629" name=""/>
          <p:cNvSpPr txBox="1"/>
          <p:nvPr/>
        </p:nvSpPr>
        <p:spPr>
          <a:xfrm>
            <a:off x="332180" y="506322"/>
            <a:ext cx="4490682" cy="510540"/>
          </a:xfrm>
          <a:prstGeom prst="rect"/>
        </p:spPr>
        <p:txBody>
          <a:bodyPr rtlCol="0" wrap="square">
            <a:spAutoFit/>
          </a:bodyPr>
          <a:p>
            <a:r>
              <a:rPr b="1" sz="2900" lang="en-US">
                <a:solidFill>
                  <a:srgbClr val="000000"/>
                </a:solidFill>
              </a:rPr>
              <a:t>U</a:t>
            </a:r>
            <a:r>
              <a:rPr b="1" sz="2900" lang="en-US">
                <a:solidFill>
                  <a:srgbClr val="000000"/>
                </a:solidFill>
              </a:rPr>
              <a:t>S</a:t>
            </a:r>
            <a:r>
              <a:rPr b="1" sz="2900" lang="en-US">
                <a:solidFill>
                  <a:srgbClr val="000000"/>
                </a:solidFill>
              </a:rPr>
              <a:t>E</a:t>
            </a:r>
            <a:r>
              <a:rPr b="1" sz="2900" lang="en-US">
                <a:solidFill>
                  <a:srgbClr val="000000"/>
                </a:solidFill>
              </a:rPr>
              <a:t>R</a:t>
            </a:r>
            <a:r>
              <a:rPr b="1" sz="2900" lang="en-US">
                <a:solidFill>
                  <a:srgbClr val="000000"/>
                </a:solidFill>
              </a:rPr>
              <a:t> </a:t>
            </a:r>
            <a:r>
              <a:rPr b="1" sz="2900" lang="en-US">
                <a:solidFill>
                  <a:srgbClr val="000000"/>
                </a:solidFill>
              </a:rPr>
              <a:t>T</a:t>
            </a:r>
            <a:r>
              <a:rPr b="1" sz="2900" lang="en-US">
                <a:solidFill>
                  <a:srgbClr val="000000"/>
                </a:solidFill>
              </a:rPr>
              <a:t>E</a:t>
            </a:r>
            <a:r>
              <a:rPr b="1" sz="2900" lang="en-US">
                <a:solidFill>
                  <a:srgbClr val="000000"/>
                </a:solidFill>
              </a:rPr>
              <a:t>S</a:t>
            </a:r>
            <a:r>
              <a:rPr b="1" sz="2900" lang="en-US">
                <a:solidFill>
                  <a:srgbClr val="000000"/>
                </a:solidFill>
              </a:rPr>
              <a:t>T</a:t>
            </a:r>
            <a:r>
              <a:rPr b="1" sz="2900" lang="en-US">
                <a:solidFill>
                  <a:srgbClr val="000000"/>
                </a:solidFill>
              </a:rPr>
              <a:t>I</a:t>
            </a:r>
            <a:r>
              <a:rPr b="1" sz="2900" lang="en-US">
                <a:solidFill>
                  <a:srgbClr val="000000"/>
                </a:solidFill>
              </a:rPr>
              <a:t>N</a:t>
            </a:r>
            <a:r>
              <a:rPr b="1" sz="2900" lang="en-US">
                <a:solidFill>
                  <a:srgbClr val="000000"/>
                </a:solidFill>
              </a:rPr>
              <a:t>G</a:t>
            </a:r>
            <a:r>
              <a:rPr b="1" sz="2900" lang="en-US">
                <a:solidFill>
                  <a:srgbClr val="000000"/>
                </a:solidFill>
              </a:rPr>
              <a:t> </a:t>
            </a:r>
            <a:r>
              <a:rPr b="1" sz="2900" lang="en-US">
                <a:solidFill>
                  <a:srgbClr val="000000"/>
                </a:solidFill>
              </a:rPr>
              <a:t>I</a:t>
            </a:r>
            <a:r>
              <a:rPr b="1" sz="2900" lang="en-US">
                <a:solidFill>
                  <a:srgbClr val="000000"/>
                </a:solidFill>
              </a:rPr>
              <a:t>M</a:t>
            </a:r>
            <a:r>
              <a:rPr b="1" sz="2900" lang="en-US">
                <a:solidFill>
                  <a:srgbClr val="000000"/>
                </a:solidFill>
              </a:rPr>
              <a:t>A</a:t>
            </a:r>
            <a:r>
              <a:rPr b="1" sz="2900" lang="en-US">
                <a:solidFill>
                  <a:srgbClr val="000000"/>
                </a:solidFill>
              </a:rPr>
              <a:t>G</a:t>
            </a:r>
            <a:r>
              <a:rPr b="1" sz="2900" lang="en-US">
                <a:solidFill>
                  <a:srgbClr val="000000"/>
                </a:solidFill>
              </a:rPr>
              <a:t>E</a:t>
            </a:r>
            <a:r>
              <a:rPr b="1" sz="2900" lang="en-US">
                <a:solidFill>
                  <a:srgbClr val="000000"/>
                </a:solidFill>
              </a:rPr>
              <a:t>-</a:t>
            </a:r>
            <a:endParaRPr b="1" sz="2900" lang="en-US">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3" name=""/>
        <p:cNvGrpSpPr/>
        <p:nvPr/>
      </p:nvGrpSpPr>
      <p:grpSpPr>
        <a:xfrm>
          <a:off x="0" y="0"/>
          <a:ext cx="0" cy="0"/>
          <a:chOff x="0" y="0"/>
          <a:chExt cx="0" cy="0"/>
        </a:xfrm>
      </p:grpSpPr>
      <p:sp>
        <p:nvSpPr>
          <p:cNvPr id="1048630" name=""/>
          <p:cNvSpPr txBox="1"/>
          <p:nvPr/>
        </p:nvSpPr>
        <p:spPr>
          <a:xfrm>
            <a:off x="375227" y="2777845"/>
            <a:ext cx="11441547" cy="929640"/>
          </a:xfrm>
          <a:prstGeom prst="rect"/>
        </p:spPr>
        <p:txBody>
          <a:bodyPr rtlCol="0" wrap="square">
            <a:spAutoFit/>
          </a:bodyPr>
          <a:p>
            <a:r>
              <a:rPr sz="2800" lang="en-US">
                <a:solidFill>
                  <a:srgbClr val="000000"/>
                </a:solidFill>
              </a:rPr>
              <a:t>https://drive.google.com/folderview?id=1gTZ7CWaTtb9hUDFuOFDojpHc1iuMtpuJ</a:t>
            </a:r>
            <a:endParaRPr sz="2800" lang="en-US">
              <a:solidFill>
                <a:srgbClr val="000000"/>
              </a:solidFill>
            </a:endParaRPr>
          </a:p>
        </p:txBody>
      </p:sp>
      <p:sp>
        <p:nvSpPr>
          <p:cNvPr id="1048631" name=""/>
          <p:cNvSpPr txBox="1"/>
          <p:nvPr/>
        </p:nvSpPr>
        <p:spPr>
          <a:xfrm>
            <a:off x="462663" y="557427"/>
            <a:ext cx="4000000" cy="510540"/>
          </a:xfrm>
          <a:prstGeom prst="rect"/>
        </p:spPr>
        <p:txBody>
          <a:bodyPr rtlCol="0" wrap="square">
            <a:spAutoFit/>
          </a:bodyPr>
          <a:p>
            <a:r>
              <a:rPr b="1" sz="2800" lang="en-US">
                <a:solidFill>
                  <a:srgbClr val="000000"/>
                </a:solidFill>
              </a:rPr>
              <a:t>U</a:t>
            </a:r>
            <a:r>
              <a:rPr b="1" sz="2800" lang="en-US">
                <a:solidFill>
                  <a:srgbClr val="000000"/>
                </a:solidFill>
              </a:rPr>
              <a:t>S</a:t>
            </a:r>
            <a:r>
              <a:rPr b="1" sz="2800" lang="en-US">
                <a:solidFill>
                  <a:srgbClr val="000000"/>
                </a:solidFill>
              </a:rPr>
              <a:t>E</a:t>
            </a:r>
            <a:r>
              <a:rPr b="1" sz="2800" lang="en-US">
                <a:solidFill>
                  <a:srgbClr val="000000"/>
                </a:solidFill>
              </a:rPr>
              <a:t>R</a:t>
            </a:r>
            <a:r>
              <a:rPr b="1" sz="2800" lang="en-US">
                <a:solidFill>
                  <a:srgbClr val="000000"/>
                </a:solidFill>
              </a:rPr>
              <a:t> </a:t>
            </a:r>
            <a:r>
              <a:rPr b="1" sz="2800" lang="en-US">
                <a:solidFill>
                  <a:srgbClr val="000000"/>
                </a:solidFill>
              </a:rPr>
              <a:t>T</a:t>
            </a:r>
            <a:r>
              <a:rPr b="1" sz="2800" lang="en-US">
                <a:solidFill>
                  <a:srgbClr val="000000"/>
                </a:solidFill>
              </a:rPr>
              <a:t>E</a:t>
            </a:r>
            <a:r>
              <a:rPr b="1" sz="2800" lang="en-US">
                <a:solidFill>
                  <a:srgbClr val="000000"/>
                </a:solidFill>
              </a:rPr>
              <a:t>S</a:t>
            </a:r>
            <a:r>
              <a:rPr b="1" sz="2800" lang="en-US">
                <a:solidFill>
                  <a:srgbClr val="000000"/>
                </a:solidFill>
              </a:rPr>
              <a:t>T</a:t>
            </a:r>
            <a:r>
              <a:rPr b="1" sz="2800" lang="en-US">
                <a:solidFill>
                  <a:srgbClr val="000000"/>
                </a:solidFill>
              </a:rPr>
              <a:t>I</a:t>
            </a:r>
            <a:r>
              <a:rPr b="1" sz="2800" lang="en-US">
                <a:solidFill>
                  <a:srgbClr val="000000"/>
                </a:solidFill>
              </a:rPr>
              <a:t>N</a:t>
            </a:r>
            <a:r>
              <a:rPr b="1" sz="2800" lang="en-US">
                <a:solidFill>
                  <a:srgbClr val="000000"/>
                </a:solidFill>
              </a:rPr>
              <a:t>G</a:t>
            </a:r>
            <a:r>
              <a:rPr b="1" sz="2800" lang="en-US">
                <a:solidFill>
                  <a:srgbClr val="000000"/>
                </a:solidFill>
              </a:rPr>
              <a:t> </a:t>
            </a:r>
            <a:r>
              <a:rPr b="1" sz="2800" lang="en-US">
                <a:solidFill>
                  <a:srgbClr val="000000"/>
                </a:solidFill>
              </a:rPr>
              <a:t>V</a:t>
            </a:r>
            <a:r>
              <a:rPr b="1" sz="2800" lang="en-US">
                <a:solidFill>
                  <a:srgbClr val="000000"/>
                </a:solidFill>
              </a:rPr>
              <a:t>I</a:t>
            </a:r>
            <a:r>
              <a:rPr b="1" sz="2800" lang="en-US">
                <a:solidFill>
                  <a:srgbClr val="000000"/>
                </a:solidFill>
              </a:rPr>
              <a:t>D</a:t>
            </a:r>
            <a:r>
              <a:rPr b="1" sz="2800" lang="en-US">
                <a:solidFill>
                  <a:srgbClr val="000000"/>
                </a:solidFill>
              </a:rPr>
              <a:t>E</a:t>
            </a:r>
            <a:r>
              <a:rPr b="1" sz="2800" lang="en-US">
                <a:solidFill>
                  <a:srgbClr val="000000"/>
                </a:solidFill>
              </a:rPr>
              <a:t>O</a:t>
            </a:r>
            <a:r>
              <a:rPr b="1" sz="2800" lang="en-US">
                <a:solidFill>
                  <a:srgbClr val="000000"/>
                </a:solidFill>
              </a:rPr>
              <a:t>-</a:t>
            </a:r>
            <a:endParaRPr b="1" sz="2800" lang="en-US">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632" name="Title 1"/>
          <p:cNvSpPr>
            <a:spLocks noGrp="1"/>
          </p:cNvSpPr>
          <p:nvPr>
            <p:ph type="title"/>
          </p:nvPr>
        </p:nvSpPr>
        <p:spPr>
          <a:xfrm>
            <a:off x="609600" y="220749"/>
            <a:ext cx="10972800" cy="1143000"/>
          </a:xfrm>
        </p:spPr>
        <p:txBody>
          <a:bodyPr/>
          <a:p>
            <a:r>
              <a:rPr altLang="en-US" dirty="0" lang="en-IN"/>
              <a:t> </a:t>
            </a:r>
            <a:r>
              <a:rPr dirty="0" lang="en-US"/>
              <a:t>Budget</a:t>
            </a:r>
            <a:r>
              <a:rPr altLang="en-US" dirty="0" lang="en-IN"/>
              <a:t> Caluculation</a:t>
            </a:r>
            <a:endParaRPr altLang="en-US" dirty="0" lang="en-IN"/>
          </a:p>
        </p:txBody>
      </p:sp>
      <p:graphicFrame>
        <p:nvGraphicFramePr>
          <p:cNvPr id="4194304" name="Table 2"/>
          <p:cNvGraphicFramePr>
            <a:graphicFrameLocks noGrp="1"/>
          </p:cNvGraphicFramePr>
          <p:nvPr/>
        </p:nvGraphicFramePr>
        <p:xfrm>
          <a:off x="609600" y="1363806"/>
          <a:ext cx="10782300" cy="4517504"/>
        </p:xfrm>
        <a:graphic>
          <a:graphicData uri="http://schemas.openxmlformats.org/drawingml/2006/table">
            <a:tbl>
              <a:tblPr firstRow="1" bandRow="1">
                <a:tableStyleId>{00A15C55-8517-42AA-B614-E9B94910E393}</a:tableStyleId>
              </a:tblPr>
              <a:tblGrid>
                <a:gridCol w="930184"/>
                <a:gridCol w="3382736"/>
                <a:gridCol w="2156460"/>
                <a:gridCol w="2156460"/>
                <a:gridCol w="2156460"/>
              </a:tblGrid>
              <a:tr h="564688">
                <a:tc>
                  <a:txBody>
                    <a:bodyPr/>
                    <a:p>
                      <a:r>
                        <a:rPr dirty="0" lang="en-US"/>
                        <a:t>S.no</a:t>
                      </a:r>
                      <a:endParaRPr dirty="0" lang="en-IN"/>
                    </a:p>
                  </a:txBody>
                </a:tc>
                <a:tc>
                  <a:txBody>
                    <a:bodyPr/>
                    <a:p>
                      <a:r>
                        <a:rPr dirty="0" lang="en-US"/>
                        <a:t>Name of the component</a:t>
                      </a:r>
                      <a:endParaRPr dirty="0" lang="en-IN"/>
                    </a:p>
                  </a:txBody>
                </a:tc>
                <a:tc>
                  <a:txBody>
                    <a:bodyPr/>
                    <a:p>
                      <a:r>
                        <a:rPr dirty="0" lang="en-US"/>
                        <a:t>Quantity</a:t>
                      </a:r>
                      <a:endParaRPr dirty="0" lang="en-IN"/>
                    </a:p>
                  </a:txBody>
                </a:tc>
                <a:tc>
                  <a:txBody>
                    <a:bodyPr/>
                    <a:p>
                      <a:r>
                        <a:rPr altLang="en-US" dirty="0" lang="en-IN"/>
                        <a:t>Unit </a:t>
                      </a:r>
                      <a:r>
                        <a:rPr dirty="0" lang="en-US"/>
                        <a:t> price</a:t>
                      </a:r>
                      <a:endParaRPr dirty="0" lang="en-IN"/>
                    </a:p>
                  </a:txBody>
                </a:tc>
                <a:tc>
                  <a:txBody>
                    <a:bodyPr/>
                    <a:p>
                      <a:r>
                        <a:rPr dirty="0" lang="en-US"/>
                        <a:t>Amount</a:t>
                      </a:r>
                      <a:endParaRPr dirty="0" lang="en-IN"/>
                    </a:p>
                  </a:txBody>
                </a:tc>
              </a:tr>
              <a:tr h="564688">
                <a:tc>
                  <a:txBody>
                    <a:bodyPr/>
                    <a:p>
                      <a:r>
                        <a:rPr dirty="0" lang="en-US"/>
                        <a:t>1</a:t>
                      </a:r>
                      <a:endParaRPr dirty="0" lang="en-IN"/>
                    </a:p>
                  </a:txBody>
                </a:tc>
                <a:tc>
                  <a:txBody>
                    <a:bodyPr/>
                    <a:p>
                      <a:r>
                        <a:rPr dirty="0" lang="en-US"/>
                        <a:t>Exchanger box</a:t>
                      </a:r>
                      <a:endParaRPr dirty="0" lang="en-IN"/>
                    </a:p>
                  </a:txBody>
                </a:tc>
                <a:tc>
                  <a:txBody>
                    <a:bodyPr/>
                    <a:p>
                      <a:r>
                        <a:rPr dirty="0" lang="en-US"/>
                        <a:t>3</a:t>
                      </a:r>
                      <a:endParaRPr dirty="0" lang="en-IN"/>
                    </a:p>
                  </a:txBody>
                </a:tc>
                <a:tc>
                  <a:txBody>
                    <a:bodyPr/>
                    <a:p>
                      <a:r>
                        <a:rPr dirty="0" lang="en-US"/>
                        <a:t>2000</a:t>
                      </a:r>
                      <a:endParaRPr dirty="0" lang="en-IN"/>
                    </a:p>
                  </a:txBody>
                </a:tc>
                <a:tc>
                  <a:txBody>
                    <a:bodyPr/>
                    <a:p>
                      <a:r>
                        <a:rPr dirty="0" lang="en-US"/>
                        <a:t>6000</a:t>
                      </a:r>
                      <a:endParaRPr dirty="0" lang="en-IN"/>
                    </a:p>
                  </a:txBody>
                </a:tc>
              </a:tr>
              <a:tr h="564688">
                <a:tc>
                  <a:txBody>
                    <a:bodyPr/>
                    <a:p>
                      <a:r>
                        <a:rPr dirty="0" lang="en-US"/>
                        <a:t>2</a:t>
                      </a:r>
                      <a:endParaRPr dirty="0" lang="en-US"/>
                    </a:p>
                  </a:txBody>
                </a:tc>
                <a:tc>
                  <a:txBody>
                    <a:bodyPr/>
                    <a:p>
                      <a:r>
                        <a:rPr dirty="0" lang="en-US"/>
                        <a:t>Seeding wheels</a:t>
                      </a:r>
                      <a:endParaRPr dirty="0" lang="en-IN"/>
                    </a:p>
                  </a:txBody>
                </a:tc>
                <a:tc>
                  <a:txBody>
                    <a:bodyPr/>
                    <a:p>
                      <a:r>
                        <a:rPr dirty="0" lang="en-US"/>
                        <a:t>5</a:t>
                      </a:r>
                      <a:endParaRPr dirty="0" lang="en-IN"/>
                    </a:p>
                  </a:txBody>
                </a:tc>
                <a:tc>
                  <a:txBody>
                    <a:bodyPr/>
                    <a:p>
                      <a:r>
                        <a:rPr dirty="0" lang="en-US"/>
                        <a:t>750</a:t>
                      </a:r>
                      <a:endParaRPr dirty="0" lang="en-IN"/>
                    </a:p>
                  </a:txBody>
                </a:tc>
                <a:tc>
                  <a:txBody>
                    <a:bodyPr/>
                    <a:p>
                      <a:r>
                        <a:rPr dirty="0" lang="en-US"/>
                        <a:t>1500</a:t>
                      </a:r>
                      <a:endParaRPr dirty="0" lang="en-IN"/>
                    </a:p>
                  </a:txBody>
                </a:tc>
              </a:tr>
              <a:tr h="564688">
                <a:tc>
                  <a:txBody>
                    <a:bodyPr/>
                    <a:p>
                      <a:r>
                        <a:rPr dirty="0" lang="en-US"/>
                        <a:t>3</a:t>
                      </a:r>
                      <a:endParaRPr dirty="0" lang="en-IN"/>
                    </a:p>
                  </a:txBody>
                </a:tc>
                <a:tc>
                  <a:txBody>
                    <a:bodyPr/>
                    <a:p>
                      <a:r>
                        <a:rPr dirty="0" lang="en-US"/>
                        <a:t>Pesticide sprayer</a:t>
                      </a:r>
                      <a:endParaRPr dirty="0" lang="en-IN"/>
                    </a:p>
                  </a:txBody>
                </a:tc>
                <a:tc>
                  <a:txBody>
                    <a:bodyPr/>
                    <a:p>
                      <a:r>
                        <a:rPr dirty="0" lang="en-US"/>
                        <a:t>8</a:t>
                      </a:r>
                      <a:endParaRPr dirty="0" lang="en-IN"/>
                    </a:p>
                  </a:txBody>
                </a:tc>
                <a:tc>
                  <a:txBody>
                    <a:bodyPr/>
                    <a:p>
                      <a:r>
                        <a:rPr dirty="0" lang="en-US"/>
                        <a:t>187</a:t>
                      </a:r>
                      <a:endParaRPr dirty="0" lang="en-IN"/>
                    </a:p>
                  </a:txBody>
                </a:tc>
                <a:tc>
                  <a:txBody>
                    <a:bodyPr/>
                    <a:p>
                      <a:r>
                        <a:rPr dirty="0" lang="en-US"/>
                        <a:t>1500</a:t>
                      </a:r>
                      <a:endParaRPr dirty="0" lang="en-IN"/>
                    </a:p>
                  </a:txBody>
                </a:tc>
              </a:tr>
              <a:tr h="564688">
                <a:tc>
                  <a:txBody>
                    <a:bodyPr/>
                    <a:p>
                      <a:r>
                        <a:rPr dirty="0" lang="en-US"/>
                        <a:t>4</a:t>
                      </a:r>
                      <a:endParaRPr dirty="0" lang="en-IN"/>
                    </a:p>
                  </a:txBody>
                </a:tc>
                <a:tc>
                  <a:txBody>
                    <a:bodyPr/>
                    <a:p>
                      <a:r>
                        <a:rPr dirty="0" lang="en-US"/>
                        <a:t>Metal rods of fencing</a:t>
                      </a:r>
                      <a:endParaRPr dirty="0" lang="en-IN"/>
                    </a:p>
                  </a:txBody>
                </a:tc>
                <a:tc>
                  <a:txBody>
                    <a:bodyPr/>
                    <a:p>
                      <a:r>
                        <a:rPr dirty="0" lang="en-US"/>
                        <a:t>12</a:t>
                      </a:r>
                      <a:endParaRPr dirty="0" lang="en-IN"/>
                    </a:p>
                  </a:txBody>
                </a:tc>
                <a:tc>
                  <a:txBody>
                    <a:bodyPr/>
                    <a:p>
                      <a:r>
                        <a:rPr dirty="0" lang="en-US"/>
                        <a:t>90</a:t>
                      </a:r>
                      <a:endParaRPr dirty="0" lang="en-IN"/>
                    </a:p>
                  </a:txBody>
                </a:tc>
                <a:tc>
                  <a:txBody>
                    <a:bodyPr/>
                    <a:p>
                      <a:r>
                        <a:rPr dirty="0" lang="en-US"/>
                        <a:t>1080</a:t>
                      </a:r>
                      <a:endParaRPr dirty="0" lang="en-IN"/>
                    </a:p>
                  </a:txBody>
                </a:tc>
              </a:tr>
              <a:tr h="564688">
                <a:tc>
                  <a:txBody>
                    <a:bodyPr/>
                    <a:p>
                      <a:r>
                        <a:rPr dirty="0" lang="en-US"/>
                        <a:t>5</a:t>
                      </a:r>
                      <a:endParaRPr dirty="0" lang="en-IN"/>
                    </a:p>
                  </a:txBody>
                </a:tc>
                <a:tc>
                  <a:txBody>
                    <a:bodyPr/>
                    <a:p>
                      <a:r>
                        <a:rPr dirty="0" lang="en-US"/>
                        <a:t>Connecting pipes</a:t>
                      </a:r>
                      <a:endParaRPr dirty="0" lang="en-IN"/>
                    </a:p>
                  </a:txBody>
                </a:tc>
                <a:tc>
                  <a:txBody>
                    <a:bodyPr/>
                    <a:p>
                      <a:r>
                        <a:rPr dirty="0" lang="en-US"/>
                        <a:t>13</a:t>
                      </a:r>
                      <a:endParaRPr dirty="0" lang="en-IN"/>
                    </a:p>
                  </a:txBody>
                </a:tc>
                <a:tc>
                  <a:txBody>
                    <a:bodyPr/>
                    <a:p>
                      <a:r>
                        <a:rPr dirty="0" lang="en-US"/>
                        <a:t>100</a:t>
                      </a:r>
                      <a:endParaRPr dirty="0" lang="en-IN"/>
                    </a:p>
                  </a:txBody>
                </a:tc>
                <a:tc>
                  <a:txBody>
                    <a:bodyPr/>
                    <a:p>
                      <a:r>
                        <a:rPr dirty="0" lang="en-US"/>
                        <a:t>1300</a:t>
                      </a:r>
                      <a:endParaRPr dirty="0" lang="en-IN"/>
                    </a:p>
                  </a:txBody>
                </a:tc>
              </a:tr>
              <a:tr h="564688">
                <a:tc>
                  <a:txBody>
                    <a:bodyPr/>
                    <a:p>
                      <a:r>
                        <a:rPr dirty="0" lang="en-US"/>
                        <a:t>6</a:t>
                      </a:r>
                      <a:endParaRPr dirty="0" lang="en-IN"/>
                    </a:p>
                  </a:txBody>
                </a:tc>
                <a:tc>
                  <a:txBody>
                    <a:bodyPr/>
                    <a:p>
                      <a:r>
                        <a:rPr dirty="0" lang="en-US"/>
                        <a:t>Containers</a:t>
                      </a:r>
                      <a:endParaRPr dirty="0" lang="en-IN"/>
                    </a:p>
                  </a:txBody>
                </a:tc>
                <a:tc>
                  <a:txBody>
                    <a:bodyPr/>
                    <a:p>
                      <a:r>
                        <a:rPr dirty="0" lang="en-US"/>
                        <a:t>3</a:t>
                      </a:r>
                      <a:endParaRPr dirty="0" lang="en-IN"/>
                    </a:p>
                  </a:txBody>
                </a:tc>
                <a:tc>
                  <a:txBody>
                    <a:bodyPr/>
                    <a:p>
                      <a:r>
                        <a:rPr dirty="0" lang="en-US"/>
                        <a:t>100</a:t>
                      </a:r>
                      <a:endParaRPr dirty="0" lang="en-IN"/>
                    </a:p>
                  </a:txBody>
                </a:tc>
                <a:tc>
                  <a:txBody>
                    <a:bodyPr/>
                    <a:p>
                      <a:r>
                        <a:rPr dirty="0" lang="en-US"/>
                        <a:t>300</a:t>
                      </a:r>
                      <a:endParaRPr dirty="0" lang="en-IN"/>
                    </a:p>
                  </a:txBody>
                </a:tc>
              </a:tr>
              <a:tr h="564688">
                <a:tc>
                  <a:txBody>
                    <a:bodyPr/>
                    <a:p>
                      <a:r>
                        <a:rPr dirty="0" lang="en-US"/>
                        <a:t>7</a:t>
                      </a:r>
                      <a:endParaRPr dirty="0" lang="en-IN"/>
                    </a:p>
                  </a:txBody>
                </a:tc>
                <a:tc>
                  <a:txBody>
                    <a:bodyPr/>
                    <a:p>
                      <a:r>
                        <a:rPr dirty="0" lang="en-US"/>
                        <a:t>Engine</a:t>
                      </a:r>
                      <a:endParaRPr dirty="0" lang="en-IN"/>
                    </a:p>
                  </a:txBody>
                </a:tc>
                <a:tc>
                  <a:txBody>
                    <a:bodyPr/>
                    <a:p>
                      <a:r>
                        <a:rPr dirty="0" lang="en-US"/>
                        <a:t>1</a:t>
                      </a:r>
                      <a:endParaRPr dirty="0" lang="en-IN"/>
                    </a:p>
                  </a:txBody>
                </a:tc>
                <a:tc>
                  <a:txBody>
                    <a:bodyPr/>
                    <a:p>
                      <a:r>
                        <a:rPr dirty="0" lang="en-US"/>
                        <a:t>500</a:t>
                      </a:r>
                      <a:endParaRPr dirty="0" lang="en-IN"/>
                    </a:p>
                  </a:txBody>
                </a:tc>
                <a:tc>
                  <a:txBody>
                    <a:bodyPr/>
                    <a:p>
                      <a:r>
                        <a:rPr dirty="0" lang="en-US"/>
                        <a:t>500</a:t>
                      </a:r>
                      <a:endParaRPr dirty="0" lang="en-US"/>
                    </a:p>
                    <a:p>
                      <a:endParaRPr dirty="0" lang="en-IN"/>
                    </a:p>
                    <a:p>
                      <a:r>
                        <a:rPr dirty="0" lang="en-IN"/>
                        <a:t>TOTAL = 12,180/-</a:t>
                      </a:r>
                      <a:endParaRPr dirty="0" lang="en-IN"/>
                    </a:p>
                    <a:p>
                      <a:endParaRPr dirty="0" lang="en-IN"/>
                    </a:p>
                    <a:p>
                      <a:endParaRPr dirty="0" lang="en-IN"/>
                    </a:p>
                  </a:txBody>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55" name=""/>
        <p:cNvGrpSpPr/>
        <p:nvPr/>
      </p:nvGrpSpPr>
      <p:grpSpPr>
        <a:xfrm>
          <a:off x="0" y="0"/>
          <a:ext cx="0" cy="0"/>
          <a:chOff x="0" y="0"/>
          <a:chExt cx="0" cy="0"/>
        </a:xfrm>
      </p:grpSpPr>
      <p:sp>
        <p:nvSpPr>
          <p:cNvPr id="1048633" name="Title 1"/>
          <p:cNvSpPr>
            <a:spLocks noGrp="1"/>
          </p:cNvSpPr>
          <p:nvPr>
            <p:ph type="title"/>
          </p:nvPr>
        </p:nvSpPr>
        <p:spPr/>
        <p:txBody>
          <a:bodyPr/>
          <a:p>
            <a:r>
              <a:rPr dirty="0" lang="en-IN">
                <a:latin typeface="Times New Roman" panose="02020603050405020304" pitchFamily="18" charset="0"/>
                <a:cs typeface="Times New Roman" panose="02020603050405020304" pitchFamily="18" charset="0"/>
              </a:rPr>
              <a:t>CONCLUSION:</a:t>
            </a:r>
            <a:endParaRPr dirty="0" lang="en-IN">
              <a:latin typeface="Times New Roman" panose="02020603050405020304" pitchFamily="18" charset="0"/>
              <a:cs typeface="Times New Roman" panose="02020603050405020304" pitchFamily="18" charset="0"/>
            </a:endParaRPr>
          </a:p>
        </p:txBody>
      </p:sp>
      <p:sp>
        <p:nvSpPr>
          <p:cNvPr id="1048634" name="Content Placeholder 2"/>
          <p:cNvSpPr>
            <a:spLocks noGrp="1"/>
          </p:cNvSpPr>
          <p:nvPr>
            <p:ph idx="1"/>
          </p:nvPr>
        </p:nvSpPr>
        <p:spPr/>
        <p:txBody>
          <a:bodyPr/>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The user can </a:t>
            </a:r>
            <a:r>
              <a:rPr b="1" dirty="0" sz="2000" lang="en-US">
                <a:latin typeface="Times New Roman" panose="02020603050405020304" pitchFamily="18" charset="0"/>
                <a:cs typeface="Times New Roman" panose="02020603050405020304" pitchFamily="18" charset="0"/>
              </a:rPr>
              <a:t>easily sow t</a:t>
            </a:r>
            <a:r>
              <a:rPr b="1" dirty="0" sz="2000" lang="en-IN">
                <a:latin typeface="Times New Roman" panose="02020603050405020304" pitchFamily="18" charset="0"/>
                <a:cs typeface="Times New Roman" panose="02020603050405020304" pitchFamily="18" charset="0"/>
              </a:rPr>
              <a:t>he cotton </a:t>
            </a:r>
            <a:r>
              <a:rPr b="1" dirty="0" sz="2000" lang="en-US">
                <a:latin typeface="Times New Roman" panose="02020603050405020304" pitchFamily="18" charset="0"/>
                <a:cs typeface="Times New Roman" panose="02020603050405020304" pitchFamily="18" charset="0"/>
              </a:rPr>
              <a:t>seed and sprinkle the pesticides  w</a:t>
            </a:r>
            <a:r>
              <a:rPr b="1" dirty="0" sz="2000" lang="en-IN">
                <a:latin typeface="Times New Roman" panose="02020603050405020304" pitchFamily="18" charset="0"/>
                <a:cs typeface="Times New Roman" panose="02020603050405020304" pitchFamily="18" charset="0"/>
              </a:rPr>
              <a:t>ithout any physical effort.</a:t>
            </a:r>
            <a:endParaRPr altLang="en-US" b="1" dirty="0" sz="2000" lang="zh-C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This product reduces the time for the user</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This also reduces the number of the labourers required.</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In a situation , that we cant afford farmers this machine makes the work happen without stop in middle.</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One machine has a capacity of covering 2-3 acres of land if once started. So therefore, this makes the work easier.</a:t>
            </a:r>
            <a:endParaRPr altLang="en-US" b="1" dirty="0" sz="2000" lang="zh-C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The budget Is friendly for the farmers economy.</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product is ecofriendly in nature and  doesnt harm the user.</a:t>
            </a:r>
            <a:endParaRPr b="1" dirty="0" sz="200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7" name=""/>
        <p:cNvGrpSpPr/>
        <p:nvPr/>
      </p:nvGrpSpPr>
      <p:grpSpPr>
        <a:xfrm>
          <a:off x="0" y="0"/>
          <a:ext cx="0" cy="0"/>
          <a:chOff x="0" y="0"/>
          <a:chExt cx="0" cy="0"/>
        </a:xfrm>
      </p:grpSpPr>
      <p:sp>
        <p:nvSpPr>
          <p:cNvPr id="1048597" name="Title 1"/>
          <p:cNvSpPr>
            <a:spLocks noGrp="1"/>
          </p:cNvSpPr>
          <p:nvPr>
            <p:ph type="title"/>
          </p:nvPr>
        </p:nvSpPr>
        <p:spPr/>
        <p:txBody>
          <a:bodyPr/>
          <a:p>
            <a:r>
              <a:rPr dirty="0" lang="en-IN">
                <a:latin typeface="Times New Roman" panose="02020603050405020304" pitchFamily="18" charset="0"/>
                <a:cs typeface="Times New Roman" panose="02020603050405020304" pitchFamily="18" charset="0"/>
              </a:rPr>
              <a:t>INTRODUCTION</a:t>
            </a:r>
            <a:endParaRPr dirty="0" lang="en-IN">
              <a:latin typeface="Times New Roman" panose="02020603050405020304" pitchFamily="18" charset="0"/>
              <a:cs typeface="Times New Roman" panose="02020603050405020304" pitchFamily="18" charset="0"/>
            </a:endParaRPr>
          </a:p>
        </p:txBody>
      </p:sp>
      <p:sp>
        <p:nvSpPr>
          <p:cNvPr id="1048598" name="Content Placeholder 2"/>
          <p:cNvSpPr>
            <a:spLocks noGrp="1"/>
          </p:cNvSpPr>
          <p:nvPr>
            <p:ph idx="1"/>
          </p:nvPr>
        </p:nvSpPr>
        <p:spPr>
          <a:xfrm>
            <a:off x="457835" y="1235710"/>
            <a:ext cx="11275060" cy="5208905"/>
          </a:xfrm>
        </p:spPr>
        <p:txBody>
          <a:bodyPr/>
          <a:p>
            <a:pPr indent="0" marL="0">
              <a:buNone/>
            </a:pPr>
            <a:endParaRPr b="1" dirty="0" sz="2800" lang="en-IN">
              <a:latin typeface="Times New Roman" panose="02020603050405020304" pitchFamily="18" charset="0"/>
              <a:cs typeface="Times New Roman" panose="02020603050405020304" pitchFamily="18" charset="0"/>
            </a:endParaRPr>
          </a:p>
          <a:p>
            <a:pPr indent="0" marL="0">
              <a:buNone/>
            </a:pPr>
            <a:r>
              <a:rPr b="1" dirty="0" sz="2800" lang="en-IN">
                <a:latin typeface="Times New Roman" panose="02020603050405020304" pitchFamily="18" charset="0"/>
                <a:cs typeface="Times New Roman" panose="02020603050405020304" pitchFamily="18" charset="0"/>
              </a:rPr>
              <a:t>What is DSI –I?</a:t>
            </a:r>
            <a:endParaRPr b="1" dirty="0" sz="2800" lang="en-IN">
              <a:latin typeface="Times New Roman" panose="02020603050405020304" pitchFamily="18" charset="0"/>
              <a:cs typeface="Times New Roman" panose="02020603050405020304" pitchFamily="18" charset="0"/>
            </a:endParaRPr>
          </a:p>
          <a:p>
            <a:pPr indent="0" marL="0">
              <a:buNone/>
            </a:pPr>
            <a:r>
              <a:rPr altLang="en-IN" b="1" dirty="0" sz="2400" lang="en-IN">
                <a:latin typeface="Times New Roman" panose="02020603050405020304" pitchFamily="18" charset="0"/>
                <a:cs typeface="Times New Roman" panose="02020603050405020304" pitchFamily="18" charset="0"/>
              </a:rPr>
              <a:t>           </a:t>
            </a:r>
            <a:r>
              <a:rPr b="0" dirty="0" sz="2400" lang="en-US"/>
              <a:t>Design for social impact is the practice of interrogating system institutional, economic, social, political, interpersonal in order to define opportunities for change that give voice to those who has been disenfranchised or marginalized by design. Agriculture plays a critical role in the entire life of a given economy. Agriculture is the backbone of the economic system of our country. In addition to providing food and raw material, agriculture also provides employment opportunities to a very large percentage of the population so we have </a:t>
            </a:r>
            <a:r>
              <a:rPr b="0" dirty="0" sz="2400" lang="en-US" err="1"/>
              <a:t>choosen</a:t>
            </a:r>
            <a:r>
              <a:rPr b="0" dirty="0" sz="2400" lang="en-US"/>
              <a:t> agriculture to help the farmers from our side by providing  something which is useful to them</a:t>
            </a:r>
            <a:endParaRPr b="0" dirty="0" sz="2400" lang="en-IN"/>
          </a:p>
          <a:p>
            <a:pPr indent="0" marL="0">
              <a:buNone/>
            </a:pPr>
            <a:endParaRPr altLang="en-IN" b="1" dirty="0" sz="2800"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56" name=""/>
        <p:cNvGrpSpPr/>
        <p:nvPr/>
      </p:nvGrpSpPr>
      <p:grpSpPr>
        <a:xfrm>
          <a:off x="0" y="0"/>
          <a:ext cx="0" cy="0"/>
          <a:chOff x="0" y="0"/>
          <a:chExt cx="0" cy="0"/>
        </a:xfrm>
      </p:grpSpPr>
      <p:sp>
        <p:nvSpPr>
          <p:cNvPr id="1048635" name="Title 1"/>
          <p:cNvSpPr txBox="1"/>
          <p:nvPr/>
        </p:nvSpPr>
        <p:spPr>
          <a:xfrm>
            <a:off x="609600" y="274638"/>
            <a:ext cx="10972800" cy="1143000"/>
          </a:xfrm>
          <a:prstGeom prst="rect"/>
        </p:spPr>
        <p:txBody>
          <a:bodyPr anchor="t">
            <a:normAutofit fontScale="60976" lnSpcReduction="20000"/>
          </a:bodyPr>
          <a:p>
            <a:pPr algn="ctr" defTabSz="914400" eaLnBrk="1" fontAlgn="auto" hangingPunct="1" indent="0" latinLnBrk="0" lvl="0" marL="0" marR="0" rtl="0">
              <a:lnSpc>
                <a:spcPct val="100000"/>
              </a:lnSpc>
              <a:spcBef>
                <a:spcPct val="0"/>
              </a:spcBef>
              <a:spcAft>
                <a:spcPts val="0"/>
              </a:spcAft>
              <a:buClrTx/>
              <a:buSzTx/>
              <a:buFontTx/>
              <a:buNone/>
            </a:pPr>
            <a:r>
              <a:rPr baseline="0" b="1" cap="none" dirty="0" sz="6000" i="0" kern="1200" kumimoji="0" lang="en-US" noProof="0" normalizeH="0" spc="0" strike="noStrike" u="none">
                <a:ln>
                  <a:noFill/>
                </a:ln>
                <a:effectLst>
                  <a:outerShdw algn="tl" blurRad="31750" dir="5400000" dist="25400" rotWithShape="0">
                    <a:srgbClr val="000000">
                      <a:alpha val="25000"/>
                    </a:srgbClr>
                  </a:outerShdw>
                </a:effectLst>
                <a:uLnTx/>
                <a:uFillTx/>
                <a:latin typeface="+mj-lt"/>
                <a:ea typeface="+mj-ea"/>
                <a:cs typeface="Times New Roman" panose="02020603050405020304" pitchFamily="18" charset="0"/>
              </a:rPr>
              <a:t>Work plan (Gantt chart)</a:t>
            </a:r>
            <a:endParaRPr b="1" dirty="0" sz="6000" lang="en-US">
              <a:effectLst>
                <a:outerShdw algn="tl" blurRad="31750" dir="5400000" dist="25400" rotWithShape="0">
                  <a:srgbClr val="000000">
                    <a:alpha val="25000"/>
                  </a:srgbClr>
                </a:outerShdw>
              </a:effectLst>
              <a:latin typeface="+mj-lt"/>
              <a:ea typeface="+mj-ea"/>
              <a:cs typeface="Times New Roman" panose="02020603050405020304" pitchFamily="18" charset="0"/>
            </a:endParaRPr>
          </a:p>
          <a:p>
            <a:pPr algn="l" defTabSz="914400" eaLnBrk="1" fontAlgn="auto" hangingPunct="1" indent="0" latinLnBrk="0" lvl="0" marL="0" marR="0" rtl="0">
              <a:lnSpc>
                <a:spcPct val="100000"/>
              </a:lnSpc>
              <a:spcBef>
                <a:spcPct val="0"/>
              </a:spcBef>
              <a:spcAft>
                <a:spcPts val="0"/>
              </a:spcAft>
              <a:buClrTx/>
              <a:buSzTx/>
              <a:buFontTx/>
              <a:buNone/>
            </a:pPr>
            <a:endParaRPr b="1" dirty="0" sz="4400" lang="en-US">
              <a:solidFill>
                <a:schemeClr val="tx2"/>
              </a:solidFill>
              <a:effectLst>
                <a:outerShdw algn="tl" blurRad="31750" dir="5400000" dist="25400" rotWithShape="0">
                  <a:srgbClr val="000000">
                    <a:alpha val="25000"/>
                  </a:srgbClr>
                </a:outerShdw>
              </a:effectLst>
              <a:latin typeface="Times New Roman" panose="02020603050405020304" pitchFamily="18" charset="0"/>
              <a:cs typeface="Times New Roman" panose="02020603050405020304" pitchFamily="18" charset="0"/>
            </a:endParaRPr>
          </a:p>
          <a:p>
            <a:pPr algn="ctr">
              <a:spcBef>
                <a:spcPct val="0"/>
              </a:spcBef>
            </a:pPr>
            <a:r>
              <a:rPr b="1" dirty="0" sz="4400" lang="en-US">
                <a:effectLst>
                  <a:outerShdw algn="tl" blurRad="31750" dir="5400000" dist="25400" rotWithShape="0">
                    <a:srgbClr val="000000">
                      <a:alpha val="25000"/>
                    </a:srgbClr>
                  </a:outerShdw>
                </a:effectLst>
                <a:latin typeface="Times New Roman" panose="02020603050405020304" pitchFamily="18" charset="0"/>
                <a:cs typeface="Times New Roman" panose="02020603050405020304" pitchFamily="18" charset="0"/>
              </a:rPr>
              <a:t>(step by step process till reaching POC)</a:t>
            </a:r>
            <a:endParaRPr baseline="0" b="1" cap="none" dirty="0" sz="4100" i="0" kern="1200" kumimoji="0" lang="en-IN" noProof="0" normalizeH="0" spc="0" strike="noStrike" u="none">
              <a:ln>
                <a:noFill/>
              </a:ln>
              <a:solidFill>
                <a:schemeClr val="tx2"/>
              </a:solidFill>
              <a:effectLst>
                <a:outerShdw algn="tl" blurRad="31750" dir="5400000" dist="25400" rotWithShape="0">
                  <a:srgbClr val="000000">
                    <a:alpha val="25000"/>
                  </a:srgbClr>
                </a:outerShdw>
              </a:effectLst>
              <a:uLnTx/>
              <a:uFillTx/>
              <a:latin typeface="Times New Roman" panose="02020603050405020304" pitchFamily="18" charset="0"/>
              <a:ea typeface="+mj-ea"/>
              <a:cs typeface="Times New Roman" panose="02020603050405020304" pitchFamily="18" charset="0"/>
            </a:endParaRPr>
          </a:p>
        </p:txBody>
      </p:sp>
      <p:graphicFrame>
        <p:nvGraphicFramePr>
          <p:cNvPr id="4194305" name="Table 5"/>
          <p:cNvGraphicFramePr>
            <a:graphicFrameLocks noGrp="1"/>
          </p:cNvGraphicFramePr>
          <p:nvPr/>
        </p:nvGraphicFramePr>
        <p:xfrm>
          <a:off x="858981" y="1793394"/>
          <a:ext cx="10815262" cy="4386238"/>
        </p:xfrm>
        <a:graphic>
          <a:graphicData uri="http://schemas.openxmlformats.org/drawingml/2006/table">
            <a:tbl>
              <a:tblPr firstRow="1" bandRow="1">
                <a:tableStyleId>{5C22544A-7EE6-4342-B048-85BDC9FD1C3A}</a:tableStyleId>
              </a:tblPr>
              <a:tblGrid>
                <a:gridCol w="1645227"/>
                <a:gridCol w="1226128"/>
                <a:gridCol w="1340427"/>
                <a:gridCol w="1433945"/>
                <a:gridCol w="1319646"/>
                <a:gridCol w="1444336"/>
                <a:gridCol w="1267691"/>
                <a:gridCol w="1137862"/>
              </a:tblGrid>
              <a:tr h="480775">
                <a:tc>
                  <a:txBody>
                    <a:bodyPr/>
                    <a:p>
                      <a:r>
                        <a:rPr dirty="0" lang="en-US"/>
                        <a:t>Tasks </a:t>
                      </a:r>
                      <a:endParaRPr dirty="0" lang="en-IN"/>
                    </a:p>
                  </a:txBody>
                </a:tc>
                <a:tc>
                  <a:txBody>
                    <a:bodyPr/>
                    <a:p>
                      <a:r>
                        <a:rPr dirty="0" lang="en-US"/>
                        <a:t>Week 1</a:t>
                      </a:r>
                      <a:endParaRPr dirty="0" lang="en-IN"/>
                    </a:p>
                  </a:txBody>
                </a:tc>
                <a:tc>
                  <a:txBody>
                    <a:bodyPr/>
                    <a:p>
                      <a:r>
                        <a:rPr dirty="0" lang="en-US"/>
                        <a:t>Week 2</a:t>
                      </a:r>
                      <a:endParaRPr dirty="0" lang="en-IN"/>
                    </a:p>
                  </a:txBody>
                </a:tc>
                <a:tc>
                  <a:txBody>
                    <a:bodyPr/>
                    <a:p>
                      <a:r>
                        <a:rPr dirty="0" lang="en-US"/>
                        <a:t>Week 3</a:t>
                      </a:r>
                      <a:endParaRPr dirty="0" lang="en-IN"/>
                    </a:p>
                  </a:txBody>
                </a:tc>
                <a:tc>
                  <a:txBody>
                    <a:bodyPr/>
                    <a:p>
                      <a:r>
                        <a:rPr dirty="0" lang="en-US"/>
                        <a:t>Week 4</a:t>
                      </a:r>
                      <a:endParaRPr dirty="0" lang="en-IN"/>
                    </a:p>
                  </a:txBody>
                </a:tc>
                <a:tc>
                  <a:txBody>
                    <a:bodyPr/>
                    <a:p>
                      <a:r>
                        <a:rPr dirty="0" lang="en-US"/>
                        <a:t>Week 5</a:t>
                      </a:r>
                      <a:endParaRPr dirty="0" lang="en-IN"/>
                    </a:p>
                  </a:txBody>
                </a:tc>
                <a:tc>
                  <a:txBody>
                    <a:bodyPr/>
                    <a:p>
                      <a:r>
                        <a:rPr dirty="0" lang="en-US"/>
                        <a:t>Week 6</a:t>
                      </a:r>
                      <a:endParaRPr dirty="0" lang="en-IN"/>
                    </a:p>
                  </a:txBody>
                </a:tc>
                <a:tc>
                  <a:txBody>
                    <a:bodyPr/>
                    <a:p>
                      <a:r>
                        <a:rPr dirty="0" lang="en-US"/>
                        <a:t>Week 7</a:t>
                      </a:r>
                      <a:endParaRPr dirty="0" lang="en-IN"/>
                    </a:p>
                  </a:txBody>
                </a:tc>
              </a:tr>
              <a:tr h="480775">
                <a:tc>
                  <a:txBody>
                    <a:bodyPr/>
                    <a:p>
                      <a:r>
                        <a:rPr dirty="0" lang="en-US"/>
                        <a:t>Observations</a:t>
                      </a:r>
                      <a:endParaRPr dirty="0" lang="en-IN"/>
                    </a:p>
                  </a:txBody>
                </a:tc>
                <a:tc>
                  <a:txBody>
                    <a:bodyPr/>
                    <a:p>
                      <a:endParaRPr dirty="0" lang="en-IN"/>
                    </a:p>
                  </a:txBody>
                  <a:tcPr>
                    <a:solidFill>
                      <a:schemeClr val="accent3">
                        <a:lumMod val="65000"/>
                      </a:schemeClr>
                    </a:solidFill>
                  </a:tcPr>
                </a:tc>
                <a:tc>
                  <a:txBody>
                    <a:bodyPr/>
                    <a:p>
                      <a:endParaRPr lang="en-IN"/>
                    </a:p>
                  </a:txBody>
                </a:tc>
                <a:tc>
                  <a:txBody>
                    <a:bodyPr/>
                    <a:p>
                      <a:endParaRPr lang="en-IN"/>
                    </a:p>
                  </a:txBody>
                </a:tc>
                <a:tc>
                  <a:txBody>
                    <a:bodyPr/>
                    <a:p>
                      <a:endParaRPr lang="en-IN"/>
                    </a:p>
                  </a:txBody>
                </a:tc>
                <a:tc>
                  <a:txBody>
                    <a:bodyPr/>
                    <a:p>
                      <a:endParaRPr lang="en-IN"/>
                    </a:p>
                  </a:txBody>
                </a:tc>
                <a:tc>
                  <a:txBody>
                    <a:bodyPr/>
                    <a:p>
                      <a:endParaRPr lang="en-IN"/>
                    </a:p>
                  </a:txBody>
                </a:tc>
                <a:tc>
                  <a:txBody>
                    <a:bodyPr/>
                    <a:p>
                      <a:endParaRPr lang="en-IN"/>
                    </a:p>
                  </a:txBody>
                </a:tc>
              </a:tr>
              <a:tr h="480775">
                <a:tc>
                  <a:txBody>
                    <a:bodyPr/>
                    <a:p>
                      <a:r>
                        <a:rPr dirty="0" lang="en-US"/>
                        <a:t>Ethnographic survey</a:t>
                      </a:r>
                      <a:endParaRPr dirty="0" lang="en-IN"/>
                    </a:p>
                  </a:txBody>
                </a:tc>
                <a:tc>
                  <a:txBody>
                    <a:bodyPr/>
                    <a:p>
                      <a:endParaRPr dirty="0" lang="en-IN"/>
                    </a:p>
                  </a:txBody>
                </a:tc>
                <a:tc>
                  <a:txBody>
                    <a:bodyPr/>
                    <a:p>
                      <a:endParaRPr dirty="0" lang="en-IN"/>
                    </a:p>
                  </a:txBody>
                  <a:tcPr>
                    <a:solidFill>
                      <a:schemeClr val="accent3">
                        <a:lumMod val="65000"/>
                      </a:schemeClr>
                    </a:solidFill>
                  </a:tcPr>
                </a:tc>
                <a:tc>
                  <a:txBody>
                    <a:bodyPr/>
                    <a:p>
                      <a:endParaRPr dirty="0" lang="en-IN"/>
                    </a:p>
                  </a:txBody>
                </a:tc>
                <a:tc>
                  <a:txBody>
                    <a:bodyPr/>
                    <a:p>
                      <a:endParaRPr lang="en-IN"/>
                    </a:p>
                  </a:txBody>
                </a:tc>
                <a:tc>
                  <a:txBody>
                    <a:bodyPr/>
                    <a:p>
                      <a:endParaRPr lang="en-IN"/>
                    </a:p>
                  </a:txBody>
                </a:tc>
                <a:tc>
                  <a:txBody>
                    <a:bodyPr/>
                    <a:p>
                      <a:endParaRPr lang="en-IN"/>
                    </a:p>
                  </a:txBody>
                </a:tc>
                <a:tc>
                  <a:txBody>
                    <a:bodyPr/>
                    <a:p>
                      <a:endParaRPr lang="en-IN"/>
                    </a:p>
                  </a:txBody>
                </a:tc>
              </a:tr>
              <a:tr h="480775">
                <a:tc>
                  <a:txBody>
                    <a:bodyPr/>
                    <a:p>
                      <a:r>
                        <a:rPr dirty="0" lang="en-US"/>
                        <a:t>Need analysis</a:t>
                      </a:r>
                      <a:endParaRPr dirty="0" lang="en-IN"/>
                    </a:p>
                  </a:txBody>
                </a:tc>
                <a:tc>
                  <a:txBody>
                    <a:bodyPr/>
                    <a:p>
                      <a:endParaRPr dirty="0" lang="en-IN"/>
                    </a:p>
                  </a:txBody>
                </a:tc>
                <a:tc>
                  <a:txBody>
                    <a:bodyPr/>
                    <a:p>
                      <a:endParaRPr dirty="0" lang="en-IN"/>
                    </a:p>
                  </a:txBody>
                </a:tc>
                <a:tc>
                  <a:txBody>
                    <a:bodyPr/>
                    <a:p>
                      <a:endParaRPr dirty="0" lang="en-IN"/>
                    </a:p>
                  </a:txBody>
                  <a:tcPr>
                    <a:solidFill>
                      <a:schemeClr val="accent3">
                        <a:lumMod val="65000"/>
                      </a:schemeClr>
                    </a:solidFill>
                  </a:tcPr>
                </a:tc>
                <a:tc>
                  <a:txBody>
                    <a:bodyPr/>
                    <a:p>
                      <a:endParaRPr dirty="0" lang="en-IN"/>
                    </a:p>
                  </a:txBody>
                  <a:tcPr>
                    <a:solidFill>
                      <a:schemeClr val="accent3">
                        <a:lumMod val="65000"/>
                      </a:schemeClr>
                    </a:solidFill>
                  </a:tcPr>
                </a:tc>
                <a:tc>
                  <a:txBody>
                    <a:bodyPr/>
                    <a:p>
                      <a:endParaRPr lang="en-IN"/>
                    </a:p>
                  </a:txBody>
                </a:tc>
                <a:tc>
                  <a:txBody>
                    <a:bodyPr/>
                    <a:p>
                      <a:endParaRPr lang="en-IN"/>
                    </a:p>
                  </a:txBody>
                </a:tc>
                <a:tc>
                  <a:txBody>
                    <a:bodyPr/>
                    <a:p>
                      <a:endParaRPr dirty="0" lang="en-IN"/>
                    </a:p>
                  </a:txBody>
                </a:tc>
              </a:tr>
              <a:tr h="531026">
                <a:tc>
                  <a:txBody>
                    <a:bodyPr/>
                    <a:p>
                      <a:r>
                        <a:rPr dirty="0" lang="en-US"/>
                        <a:t>Concept generation</a:t>
                      </a:r>
                      <a:endParaRPr dirty="0" lang="en-IN"/>
                    </a:p>
                  </a:txBody>
                </a:tc>
                <a:tc>
                  <a:txBody>
                    <a:bodyPr/>
                    <a:p>
                      <a:endParaRPr lang="en-IN"/>
                    </a:p>
                  </a:txBody>
                </a:tc>
                <a:tc>
                  <a:txBody>
                    <a:bodyPr/>
                    <a:p>
                      <a:endParaRPr dirty="0" lang="en-IN"/>
                    </a:p>
                  </a:txBody>
                </a:tc>
                <a:tc>
                  <a:txBody>
                    <a:bodyPr/>
                    <a:p>
                      <a:endParaRPr dirty="0" lang="en-IN"/>
                    </a:p>
                  </a:txBody>
                </a:tc>
                <a:tc>
                  <a:txBody>
                    <a:bodyPr/>
                    <a:p>
                      <a:endParaRPr dirty="0" lang="en-IN"/>
                    </a:p>
                  </a:txBody>
                </a:tc>
                <a:tc>
                  <a:txBody>
                    <a:bodyPr/>
                    <a:p>
                      <a:endParaRPr dirty="0" lang="en-IN"/>
                    </a:p>
                  </a:txBody>
                  <a:tcPr>
                    <a:solidFill>
                      <a:schemeClr val="accent3">
                        <a:lumMod val="65000"/>
                      </a:schemeClr>
                    </a:solidFill>
                  </a:tcPr>
                </a:tc>
                <a:tc>
                  <a:txBody>
                    <a:bodyPr/>
                    <a:p>
                      <a:endParaRPr dirty="0" lang="en-IN"/>
                    </a:p>
                  </a:txBody>
                  <a:tcPr>
                    <a:noFill/>
                  </a:tcPr>
                </a:tc>
                <a:tc>
                  <a:txBody>
                    <a:bodyPr/>
                    <a:p>
                      <a:endParaRPr lang="en-IN"/>
                    </a:p>
                  </a:txBody>
                </a:tc>
              </a:tr>
              <a:tr h="829831">
                <a:tc>
                  <a:txBody>
                    <a:bodyPr/>
                    <a:p>
                      <a:r>
                        <a:rPr dirty="0" lang="en-US"/>
                        <a:t>Designing sketches</a:t>
                      </a:r>
                      <a:endParaRPr dirty="0" lang="en-IN"/>
                    </a:p>
                  </a:txBody>
                </a:tc>
                <a:tc>
                  <a:txBody>
                    <a:bodyPr/>
                    <a:p>
                      <a:endParaRPr dirty="0" lang="en-IN"/>
                    </a:p>
                  </a:txBody>
                </a:tc>
                <a:tc>
                  <a:txBody>
                    <a:bodyPr/>
                    <a:p>
                      <a:endParaRPr dirty="0" lang="en-IN"/>
                    </a:p>
                  </a:txBody>
                </a:tc>
                <a:tc>
                  <a:txBody>
                    <a:bodyPr/>
                    <a:p>
                      <a:endParaRPr dirty="0" lang="en-IN"/>
                    </a:p>
                  </a:txBody>
                </a:tc>
                <a:tc>
                  <a:txBody>
                    <a:bodyPr/>
                    <a:p>
                      <a:endParaRPr dirty="0" lang="en-IN"/>
                    </a:p>
                  </a:txBody>
                </a:tc>
                <a:tc>
                  <a:txBody>
                    <a:bodyPr/>
                    <a:p>
                      <a:endParaRPr dirty="0" lang="en-IN"/>
                    </a:p>
                  </a:txBody>
                </a:tc>
                <a:tc>
                  <a:txBody>
                    <a:bodyPr/>
                    <a:p>
                      <a:endParaRPr dirty="0" lang="en-IN"/>
                    </a:p>
                  </a:txBody>
                  <a:tcPr>
                    <a:solidFill>
                      <a:schemeClr val="accent3">
                        <a:lumMod val="65000"/>
                      </a:schemeClr>
                    </a:solidFill>
                  </a:tcPr>
                </a:tc>
                <a:tc>
                  <a:txBody>
                    <a:bodyPr/>
                    <a:p>
                      <a:endParaRPr dirty="0" lang="en-IN"/>
                    </a:p>
                  </a:txBody>
                  <a:tcPr>
                    <a:noFill/>
                  </a:tcPr>
                </a:tc>
              </a:tr>
              <a:tr h="833922">
                <a:tc>
                  <a:txBody>
                    <a:bodyPr/>
                    <a:p>
                      <a:r>
                        <a:rPr dirty="0" lang="en-US"/>
                        <a:t>Prototype </a:t>
                      </a:r>
                      <a:endParaRPr dirty="0" lang="en-IN"/>
                    </a:p>
                  </a:txBody>
                </a:tc>
                <a:tc>
                  <a:txBody>
                    <a:bodyPr/>
                    <a:p>
                      <a:endParaRPr dirty="0" lang="en-IN"/>
                    </a:p>
                  </a:txBody>
                </a:tc>
                <a:tc>
                  <a:txBody>
                    <a:bodyPr/>
                    <a:p>
                      <a:endParaRPr dirty="0" lang="en-IN"/>
                    </a:p>
                  </a:txBody>
                </a:tc>
                <a:tc>
                  <a:txBody>
                    <a:bodyPr/>
                    <a:p>
                      <a:endParaRPr dirty="0" lang="en-IN"/>
                    </a:p>
                  </a:txBody>
                </a:tc>
                <a:tc>
                  <a:txBody>
                    <a:bodyPr/>
                    <a:p>
                      <a:endParaRPr dirty="0" lang="en-IN"/>
                    </a:p>
                  </a:txBody>
                </a:tc>
                <a:tc>
                  <a:txBody>
                    <a:bodyPr/>
                    <a:p>
                      <a:endParaRPr dirty="0" lang="en-IN"/>
                    </a:p>
                  </a:txBody>
                </a:tc>
                <a:tc>
                  <a:txBody>
                    <a:bodyPr/>
                    <a:p>
                      <a:endParaRPr dirty="0" lang="en-IN"/>
                    </a:p>
                  </a:txBody>
                  <a:tcPr>
                    <a:solidFill>
                      <a:schemeClr val="accent3">
                        <a:lumMod val="65000"/>
                      </a:schemeClr>
                    </a:solidFill>
                  </a:tcPr>
                </a:tc>
                <a:tc>
                  <a:txBody>
                    <a:bodyPr/>
                    <a:p>
                      <a:endParaRPr dirty="0" lang="en-IN"/>
                    </a:p>
                  </a:txBody>
                  <a:tcPr>
                    <a:solidFill>
                      <a:schemeClr val="accent3">
                        <a:lumMod val="65000"/>
                      </a:schemeClr>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639" name="Content Placeholder 2"/>
          <p:cNvSpPr>
            <a:spLocks noGrp="1"/>
          </p:cNvSpPr>
          <p:nvPr>
            <p:ph idx="1"/>
          </p:nvPr>
        </p:nvSpPr>
        <p:spPr/>
        <p:txBody>
          <a:bodyPr>
            <a:normAutofit/>
          </a:bodyPr>
          <a:p>
            <a:pPr algn="ctr">
              <a:buNone/>
            </a:pPr>
            <a:r>
              <a:rPr dirty="0" sz="4000" lang="en-US"/>
              <a:t>Questions??????</a:t>
            </a:r>
            <a:endParaRPr dirty="0" sz="4000"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sp>
        <p:nvSpPr>
          <p:cNvPr id="1048599" name="Title 1"/>
          <p:cNvSpPr>
            <a:spLocks noGrp="1"/>
          </p:cNvSpPr>
          <p:nvPr>
            <p:ph type="title"/>
          </p:nvPr>
        </p:nvSpPr>
        <p:spPr/>
        <p:txBody>
          <a:bodyPr/>
          <a:p>
            <a:r>
              <a:rPr dirty="0" lang="en-IN">
                <a:latin typeface="Times New Roman" panose="02020603050405020304" pitchFamily="18" charset="0"/>
                <a:cs typeface="Times New Roman" panose="02020603050405020304" pitchFamily="18" charset="0"/>
              </a:rPr>
              <a:t>FIELD WORK:</a:t>
            </a:r>
            <a:endParaRPr dirty="0" lang="en-IN">
              <a:latin typeface="Times New Roman" panose="02020603050405020304" pitchFamily="18" charset="0"/>
              <a:cs typeface="Times New Roman" panose="02020603050405020304" pitchFamily="18" charset="0"/>
            </a:endParaRPr>
          </a:p>
        </p:txBody>
      </p:sp>
      <p:pic>
        <p:nvPicPr>
          <p:cNvPr id="2097154" name="Picture 2097152"/>
          <p:cNvPicPr>
            <a:picLocks/>
          </p:cNvPicPr>
          <p:nvPr/>
        </p:nvPicPr>
        <p:blipFill>
          <a:blip xmlns:r="http://schemas.openxmlformats.org/officeDocument/2006/relationships" r:embed="rId1"/>
          <a:stretch>
            <a:fillRect/>
          </a:stretch>
        </p:blipFill>
        <p:spPr>
          <a:xfrm>
            <a:off x="223112" y="1918404"/>
            <a:ext cx="5593750" cy="4152801"/>
          </a:xfrm>
          <a:prstGeom prst="rect"/>
        </p:spPr>
      </p:pic>
      <p:pic>
        <p:nvPicPr>
          <p:cNvPr id="2097155" name="Picture 2097153"/>
          <p:cNvPicPr>
            <a:picLocks/>
          </p:cNvPicPr>
          <p:nvPr/>
        </p:nvPicPr>
        <p:blipFill>
          <a:blip xmlns:r="http://schemas.openxmlformats.org/officeDocument/2006/relationships" r:embed="rId2"/>
          <a:stretch>
            <a:fillRect/>
          </a:stretch>
        </p:blipFill>
        <p:spPr>
          <a:xfrm>
            <a:off x="6353192" y="1918404"/>
            <a:ext cx="5229218" cy="4212099"/>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604" name="Title 1048635"/>
          <p:cNvSpPr>
            <a:spLocks noGrp="1"/>
          </p:cNvSpPr>
          <p:nvPr>
            <p:ph type="title"/>
          </p:nvPr>
        </p:nvSpPr>
        <p:spPr/>
        <p:txBody>
          <a:bodyPr/>
          <a:p>
            <a:r>
              <a:rPr dirty="0" lang="en-US">
                <a:latin typeface="Times New Roman" panose="02020603050405020304" pitchFamily="18" charset="0"/>
                <a:cs typeface="Times New Roman" panose="02020603050405020304" pitchFamily="18" charset="0"/>
              </a:rPr>
              <a:t>FIELD WORK:</a:t>
            </a:r>
            <a:endParaRPr dirty="0" lang="en-US">
              <a:latin typeface="Times New Roman" panose="02020603050405020304" pitchFamily="18" charset="0"/>
              <a:cs typeface="Times New Roman" panose="02020603050405020304" pitchFamily="18" charset="0"/>
            </a:endParaRPr>
          </a:p>
        </p:txBody>
      </p:sp>
      <p:pic>
        <p:nvPicPr>
          <p:cNvPr id="2097156" name="Picture 2097154"/>
          <p:cNvPicPr>
            <a:picLocks/>
          </p:cNvPicPr>
          <p:nvPr/>
        </p:nvPicPr>
        <p:blipFill>
          <a:blip xmlns:r="http://schemas.openxmlformats.org/officeDocument/2006/relationships" r:embed="rId1"/>
          <a:stretch>
            <a:fillRect/>
          </a:stretch>
        </p:blipFill>
        <p:spPr>
          <a:xfrm>
            <a:off x="419962" y="1674179"/>
            <a:ext cx="5146177" cy="4322797"/>
          </a:xfrm>
          <a:prstGeom prst="rect"/>
        </p:spPr>
      </p:pic>
      <p:pic>
        <p:nvPicPr>
          <p:cNvPr id="2097157" name="Picture 2097155"/>
          <p:cNvPicPr>
            <a:picLocks/>
          </p:cNvPicPr>
          <p:nvPr/>
        </p:nvPicPr>
        <p:blipFill>
          <a:blip xmlns:r="http://schemas.openxmlformats.org/officeDocument/2006/relationships" r:embed="rId2"/>
          <a:stretch>
            <a:fillRect/>
          </a:stretch>
        </p:blipFill>
        <p:spPr>
          <a:xfrm>
            <a:off x="6111240" y="1724346"/>
            <a:ext cx="5146177" cy="4271992"/>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605" name="Title 1"/>
          <p:cNvSpPr>
            <a:spLocks noGrp="1"/>
          </p:cNvSpPr>
          <p:nvPr>
            <p:ph type="title"/>
          </p:nvPr>
        </p:nvSpPr>
        <p:spPr/>
        <p:txBody>
          <a:bodyPr/>
          <a:p>
            <a:r>
              <a:rPr dirty="0" lang="en-IN">
                <a:latin typeface="Times New Roman" panose="02020603050405020304" pitchFamily="18" charset="0"/>
                <a:cs typeface="Times New Roman" panose="02020603050405020304" pitchFamily="18" charset="0"/>
              </a:rPr>
              <a:t>SURVEY REPORT</a:t>
            </a:r>
            <a:r>
              <a:rPr dirty="0" lang="en-IN"/>
              <a:t>:</a:t>
            </a:r>
            <a:endParaRPr dirty="0" lang="en-IN"/>
          </a:p>
        </p:txBody>
      </p:sp>
      <p:sp>
        <p:nvSpPr>
          <p:cNvPr id="1048606" name="Content Placeholder 2"/>
          <p:cNvSpPr>
            <a:spLocks noGrp="1"/>
          </p:cNvSpPr>
          <p:nvPr>
            <p:ph idx="1"/>
          </p:nvPr>
        </p:nvSpPr>
        <p:spPr>
          <a:xfrm>
            <a:off x="837396" y="1590550"/>
            <a:ext cx="8761413" cy="4526280"/>
          </a:xfrm>
        </p:spPr>
        <p:txBody>
          <a:bodyPr>
            <a:noAutofit/>
          </a:bodyPr>
          <a:p>
            <a:pPr indent="0" marL="0">
              <a:buNone/>
            </a:pPr>
            <a:r>
              <a:rPr b="1" dirty="0" sz="2000" lang="en-IN">
                <a:latin typeface="Times New Roman" panose="02020603050405020304" pitchFamily="18" charset="0"/>
                <a:cs typeface="Times New Roman" panose="02020603050405020304" pitchFamily="18" charset="0"/>
              </a:rPr>
              <a:t>Place visited:</a:t>
            </a:r>
            <a:endParaRPr b="1" dirty="0" sz="2000" lang="en-IN">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b="1" dirty="0" sz="2000" lang="en-IN">
                <a:latin typeface="Times New Roman" panose="02020603050405020304" pitchFamily="18" charset="0"/>
                <a:cs typeface="Times New Roman" panose="02020603050405020304" pitchFamily="18" charset="0"/>
              </a:rPr>
              <a:t> Village :</a:t>
            </a:r>
            <a:r>
              <a:rPr b="1" dirty="0" sz="2000" lang="en-US">
                <a:latin typeface="Times New Roman" panose="02020603050405020304" pitchFamily="18" charset="0"/>
                <a:cs typeface="Times New Roman" panose="02020603050405020304" pitchFamily="18" charset="0"/>
              </a:rPr>
              <a:t>-vanamala kanaparthy</a:t>
            </a:r>
            <a:r>
              <a:rPr b="1" dirty="0" sz="2000" lang="en-IN">
                <a:latin typeface="Times New Roman" panose="02020603050405020304" pitchFamily="18" charset="0"/>
                <a:cs typeface="Times New Roman" panose="02020603050405020304" pitchFamily="18" charset="0"/>
              </a:rPr>
              <a:t> </a:t>
            </a:r>
            <a:endParaRPr b="1" dirty="0" sz="2000" lang="en-IN">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b="1" dirty="0" sz="2000" lang="en-IN">
                <a:latin typeface="Times New Roman" panose="02020603050405020304" pitchFamily="18" charset="0"/>
                <a:cs typeface="Times New Roman" panose="02020603050405020304" pitchFamily="18" charset="0"/>
              </a:rPr>
              <a:t>We</a:t>
            </a:r>
            <a:r>
              <a:rPr b="1" dirty="0" sz="2000" lang="en-US">
                <a:latin typeface="Times New Roman" panose="02020603050405020304" pitchFamily="18" charset="0"/>
                <a:cs typeface="Times New Roman" panose="02020603050405020304" pitchFamily="18" charset="0"/>
              </a:rPr>
              <a:t> have visited </a:t>
            </a:r>
            <a:r>
              <a:rPr b="1" dirty="0" sz="2000" lang="en-IN">
                <a:latin typeface="Times New Roman" panose="02020603050405020304" pitchFamily="18" charset="0"/>
                <a:cs typeface="Times New Roman" panose="02020603050405020304" pitchFamily="18" charset="0"/>
              </a:rPr>
              <a:t>around </a:t>
            </a:r>
            <a:r>
              <a:rPr b="1" dirty="0" sz="2000" lang="en-US">
                <a:latin typeface="Times New Roman" panose="02020603050405020304" pitchFamily="18" charset="0"/>
                <a:cs typeface="Times New Roman" panose="02020603050405020304" pitchFamily="18" charset="0"/>
              </a:rPr>
              <a:t>5 </a:t>
            </a:r>
            <a:r>
              <a:rPr b="1" dirty="0" sz="2000" lang="en-IN">
                <a:latin typeface="Times New Roman" panose="02020603050405020304" pitchFamily="18" charset="0"/>
                <a:cs typeface="Times New Roman" panose="02020603050405020304" pitchFamily="18" charset="0"/>
              </a:rPr>
              <a:t>farmers along with the sarpanch of the village.</a:t>
            </a:r>
            <a:endParaRPr altLang="en-US" b="1" dirty="0" sz="2000" lang="zh-CN">
              <a:latin typeface="Times New Roman" panose="02020603050405020304" pitchFamily="18" charset="0"/>
              <a:cs typeface="Times New Roman" panose="02020603050405020304" pitchFamily="18" charset="0"/>
            </a:endParaRPr>
          </a:p>
          <a:p>
            <a:pPr indent="0" lvl="0" marL="0">
              <a:buNone/>
            </a:pPr>
            <a:r>
              <a:rPr b="1" dirty="0" sz="2000" lang="en-IN">
                <a:latin typeface="Times New Roman" panose="02020603050405020304" pitchFamily="18" charset="0"/>
                <a:cs typeface="Times New Roman" panose="02020603050405020304" pitchFamily="18" charset="0"/>
              </a:rPr>
              <a:t>Data gathered:</a:t>
            </a:r>
            <a:endParaRPr b="1" dirty="0" sz="2000" lang="en-IN">
              <a:latin typeface="Times New Roman" panose="02020603050405020304" pitchFamily="18" charset="0"/>
              <a:cs typeface="Times New Roman" panose="02020603050405020304" pitchFamily="18" charset="0"/>
            </a:endParaRPr>
          </a:p>
          <a:p>
            <a:pPr indent="0" lvl="0" marL="0">
              <a:buNone/>
            </a:pPr>
            <a:r>
              <a:rPr altLang="en-US" b="1" dirty="0" sz="2000" lang="en-IN">
                <a:latin typeface="Times New Roman" panose="02020603050405020304" pitchFamily="18" charset="0"/>
                <a:cs typeface="Times New Roman" panose="02020603050405020304" pitchFamily="18" charset="0"/>
              </a:rPr>
              <a:t>On interacting with the farmers of vanamala kanaparthy we go to know the  details of the work they do, and these are questions asked by us during the interaction:</a:t>
            </a:r>
            <a:endParaRPr altLang="en-US" b="1" dirty="0" sz="2000" lang="zh-CN">
              <a:latin typeface="Times New Roman" panose="02020603050405020304" pitchFamily="18" charset="0"/>
              <a:cs typeface="Times New Roman" panose="02020603050405020304" pitchFamily="18" charset="0"/>
            </a:endParaRPr>
          </a:p>
          <a:p>
            <a:pPr lvl="0">
              <a:buFont typeface="Courier New" panose="02070309020205020404" pitchFamily="49" charset="0"/>
              <a:buChar char="o"/>
            </a:pPr>
            <a:r>
              <a:rPr altLang="en-US" b="1" dirty="0" sz="2000" lang="en-US">
                <a:latin typeface="Times New Roman" panose="02020603050405020304" pitchFamily="18" charset="0"/>
                <a:cs typeface="Times New Roman" panose="02020603050405020304" pitchFamily="18" charset="0"/>
              </a:rPr>
              <a:t>D</a:t>
            </a:r>
            <a:r>
              <a:rPr altLang="en-US" b="1" dirty="0" sz="2000" lang="en-IN">
                <a:latin typeface="Times New Roman" panose="02020603050405020304" pitchFamily="18" charset="0"/>
                <a:cs typeface="Times New Roman" panose="02020603050405020304" pitchFamily="18" charset="0"/>
              </a:rPr>
              <a:t>o you have enough land to satify the needs of your family?</a:t>
            </a:r>
            <a:endParaRPr altLang="en-US" b="1" dirty="0" sz="2000" lang="zh-C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altLang="en-US" b="1" dirty="0" sz="2000" lang="en-IN">
                <a:latin typeface="Times New Roman" panose="02020603050405020304" pitchFamily="18" charset="0"/>
                <a:cs typeface="Times New Roman" panose="02020603050405020304" pitchFamily="18" charset="0"/>
              </a:rPr>
              <a:t>Is there any lack of labour in your area?</a:t>
            </a:r>
            <a:endParaRPr altLang="en-US" b="1" dirty="0" sz="2000" lang="zh-CN">
              <a:latin typeface="Times New Roman" panose="02020603050405020304" pitchFamily="18" charset="0"/>
              <a:cs typeface="Times New Roman" panose="02020603050405020304" pitchFamily="18" charset="0"/>
            </a:endParaRPr>
          </a:p>
          <a:p>
            <a:pPr lvl="0">
              <a:buFont typeface="Courier New" panose="02070309020205020404" pitchFamily="49" charset="0"/>
              <a:buChar char="o"/>
            </a:pPr>
            <a:r>
              <a:rPr altLang="en-US" b="1" dirty="0" sz="2000" lang="en-IN">
                <a:latin typeface="Times New Roman" panose="02020603050405020304" pitchFamily="18" charset="0"/>
                <a:cs typeface="Times New Roman" panose="02020603050405020304" pitchFamily="18" charset="0"/>
              </a:rPr>
              <a:t>What is the wage you will be giving for labour per day?</a:t>
            </a:r>
            <a:endParaRPr altLang="en-US" b="1" dirty="0" sz="2000" lang="zh-CN">
              <a:latin typeface="Times New Roman" panose="02020603050405020304" pitchFamily="18" charset="0"/>
              <a:cs typeface="Times New Roman" panose="02020603050405020304" pitchFamily="18" charset="0"/>
            </a:endParaRPr>
          </a:p>
          <a:p>
            <a:pPr lvl="0">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Are in need of a good machionery(product) aside of good labour?</a:t>
            </a:r>
            <a:endParaRPr b="1" dirty="0" sz="2000" lang="en-IN">
              <a:latin typeface="Times New Roman" panose="02020603050405020304" pitchFamily="18" charset="0"/>
              <a:cs typeface="Times New Roman" panose="02020603050405020304" pitchFamily="18" charset="0"/>
            </a:endParaRPr>
          </a:p>
          <a:p>
            <a:pPr lvl="0">
              <a:buFont typeface="Courier New" panose="02070309020205020404" pitchFamily="49" charset="0"/>
              <a:buChar char="o"/>
            </a:pPr>
            <a:r>
              <a:rPr altLang="en-IN" b="1" dirty="0" sz="2000" lang="en-US">
                <a:latin typeface="Times New Roman" panose="02020603050405020304" pitchFamily="18" charset="0"/>
                <a:cs typeface="Times New Roman" panose="02020603050405020304" pitchFamily="18" charset="0"/>
              </a:rPr>
              <a:t>Is </a:t>
            </a:r>
            <a:r>
              <a:rPr b="1" dirty="0" sz="2000" lang="en-IN">
                <a:latin typeface="Times New Roman" panose="02020603050405020304" pitchFamily="18" charset="0"/>
                <a:cs typeface="Times New Roman" panose="02020603050405020304" pitchFamily="18" charset="0"/>
              </a:rPr>
              <a:t> this area in lack of electricity?</a:t>
            </a:r>
            <a:endParaRPr b="1" dirty="0" sz="2000" lang="en-IN">
              <a:latin typeface="Times New Roman" panose="02020603050405020304" pitchFamily="18" charset="0"/>
              <a:cs typeface="Times New Roman" panose="02020603050405020304" pitchFamily="18" charset="0"/>
            </a:endParaRPr>
          </a:p>
          <a:p>
            <a:pPr lvl="0">
              <a:buFont typeface="Courier New" panose="02070309020205020404" pitchFamily="49" charset="0"/>
              <a:buChar char="o"/>
            </a:pPr>
            <a:r>
              <a:rPr altLang="en-IN" b="1" dirty="0" sz="2000" lang="en-US">
                <a:latin typeface="Times New Roman" panose="02020603050405020304" pitchFamily="18" charset="0"/>
                <a:cs typeface="Times New Roman" panose="02020603050405020304" pitchFamily="18" charset="0"/>
              </a:rPr>
              <a:t>W</a:t>
            </a:r>
            <a:r>
              <a:rPr b="1" dirty="0" sz="2000" lang="en-IN">
                <a:latin typeface="Times New Roman" panose="02020603050405020304" pitchFamily="18" charset="0"/>
                <a:cs typeface="Times New Roman" panose="02020603050405020304" pitchFamily="18" charset="0"/>
              </a:rPr>
              <a:t>hat are the problems you are facing through electricty in farming?</a:t>
            </a:r>
            <a:endParaRPr b="1" dirty="0" sz="2000" lang="en-IN">
              <a:latin typeface="Times New Roman" panose="02020603050405020304" pitchFamily="18" charset="0"/>
              <a:cs typeface="Times New Roman" panose="02020603050405020304" pitchFamily="18" charset="0"/>
            </a:endParaRPr>
          </a:p>
          <a:p>
            <a:pPr indent="0" lvl="0" marL="0">
              <a:buNone/>
            </a:pPr>
            <a:endParaRPr b="1" dirty="0" sz="2000" lang="en-IN">
              <a:latin typeface="Times New Roman" panose="02020603050405020304" pitchFamily="18" charset="0"/>
              <a:cs typeface="Times New Roman" panose="02020603050405020304" pitchFamily="18" charset="0"/>
            </a:endParaRPr>
          </a:p>
          <a:p>
            <a:pPr indent="0" lvl="0" marL="0">
              <a:buNone/>
            </a:pPr>
            <a:endParaRPr b="1" dirty="0" sz="2000" lang="en-IN">
              <a:latin typeface="Times New Roman" panose="02020603050405020304" pitchFamily="18" charset="0"/>
              <a:cs typeface="Times New Roman" panose="02020603050405020304" pitchFamily="18" charset="0"/>
            </a:endParaRPr>
          </a:p>
          <a:p>
            <a:pPr indent="0" lvl="0" marL="0">
              <a:buNone/>
            </a:pPr>
            <a:endParaRPr b="1" dirty="0" sz="1800" lang="en-IN">
              <a:latin typeface="Times New Roman" panose="02020603050405020304" pitchFamily="18" charset="0"/>
              <a:cs typeface="Times New Roman" panose="02020603050405020304" pitchFamily="18" charset="0"/>
            </a:endParaRPr>
          </a:p>
          <a:p>
            <a:endParaRPr b="1" dirty="0" sz="180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607" name="Title 1048638"/>
          <p:cNvSpPr>
            <a:spLocks noGrp="1"/>
          </p:cNvSpPr>
          <p:nvPr>
            <p:ph type="title"/>
          </p:nvPr>
        </p:nvSpPr>
        <p:spPr/>
        <p:txBody>
          <a:bodyPr/>
          <a:p>
            <a:r>
              <a:rPr dirty="0" sz="4000" lang="en-US">
                <a:latin typeface="Times New Roman" panose="02020603050405020304" pitchFamily="18" charset="0"/>
                <a:cs typeface="Times New Roman" panose="02020603050405020304" pitchFamily="18" charset="0"/>
              </a:rPr>
              <a:t>SURVEY REPORT:</a:t>
            </a:r>
            <a:endParaRPr dirty="0" sz="4000" lang="en-US">
              <a:latin typeface="Times New Roman" panose="02020603050405020304" pitchFamily="18" charset="0"/>
              <a:cs typeface="Times New Roman" panose="02020603050405020304" pitchFamily="18" charset="0"/>
            </a:endParaRPr>
          </a:p>
        </p:txBody>
      </p:sp>
      <p:sp>
        <p:nvSpPr>
          <p:cNvPr id="1048608" name="Text Box 1048639"/>
          <p:cNvSpPr txBox="1"/>
          <p:nvPr/>
        </p:nvSpPr>
        <p:spPr>
          <a:xfrm>
            <a:off x="711201" y="1320383"/>
            <a:ext cx="10012218" cy="5069841"/>
          </a:xfrm>
          <a:prstGeom prst="rect"/>
        </p:spPr>
        <p:txBody>
          <a:bodyPr rtlCol="0" wrap="square">
            <a:spAutoFit/>
          </a:bodyPr>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Is there any water shortage?
What are the major work requirements you should do for growing the crops?</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What are the problems you will face cropping  multiple crops?</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Is there any alternative source of income for farmers?</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How do you care for the crop for  good yield?</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Will you face any lack of transparency in food production and distribution?</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What kind of sprays ,pesticides and biocides you use?</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What are problems you face after pesticide?</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How many times do you frequently pesticide the crop?</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How do you save your yield during the growth of the crop?</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What problems do you face while you sell the crop in market?</a:t>
            </a:r>
            <a:endParaRPr b="1" dirty="0" sz="2400" lang="en-US">
              <a:solidFill>
                <a:srgbClr val="000000"/>
              </a:solidFill>
              <a:latin typeface="Times New Roman" panose="02020603050405020304" pitchFamily="18" charset="0"/>
              <a:cs typeface="Times New Roman" panose="02020603050405020304" pitchFamily="18" charset="0"/>
            </a:endParaRPr>
          </a:p>
          <a:p>
            <a:pPr indent="-342900" marL="342900">
              <a:buFont typeface="Courier New" panose="02070309020205020404" pitchFamily="49" charset="0"/>
              <a:buChar char="o"/>
            </a:pPr>
            <a:r>
              <a:rPr b="1" dirty="0" sz="2400" lang="en-US">
                <a:solidFill>
                  <a:srgbClr val="000000"/>
                </a:solidFill>
                <a:latin typeface="Times New Roman" panose="02020603050405020304" pitchFamily="18" charset="0"/>
                <a:cs typeface="Times New Roman" panose="02020603050405020304" pitchFamily="18" charset="0"/>
              </a:rPr>
              <a:t>Will the money be satisfied for your work</a:t>
            </a:r>
            <a:r>
              <a:rPr b="1" dirty="0" sz="2400" lang="en-US">
                <a:solidFill>
                  <a:srgbClr val="000000"/>
                </a:solidFill>
              </a:rPr>
              <a:t>?</a:t>
            </a:r>
            <a:endParaRPr b="1" dirty="0" sz="2400" lang="en-US">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3" name=""/>
        <p:cNvGrpSpPr/>
        <p:nvPr/>
      </p:nvGrpSpPr>
      <p:grpSpPr>
        <a:xfrm>
          <a:off x="0" y="0"/>
          <a:ext cx="0" cy="0"/>
          <a:chOff x="0" y="0"/>
          <a:chExt cx="0" cy="0"/>
        </a:xfrm>
      </p:grpSpPr>
      <p:sp>
        <p:nvSpPr>
          <p:cNvPr id="1048609" name="Title 1"/>
          <p:cNvSpPr>
            <a:spLocks noGrp="1"/>
          </p:cNvSpPr>
          <p:nvPr>
            <p:ph type="title"/>
          </p:nvPr>
        </p:nvSpPr>
        <p:spPr/>
        <p:txBody>
          <a:bodyPr/>
          <a:p>
            <a:r>
              <a:rPr dirty="0" lang="en-IN">
                <a:latin typeface="Times New Roman" panose="02020603050405020304" pitchFamily="18" charset="0"/>
                <a:cs typeface="Times New Roman" panose="02020603050405020304" pitchFamily="18" charset="0"/>
              </a:rPr>
              <a:t>PROJECT OPPURTUNITIES:</a:t>
            </a:r>
            <a:endParaRPr dirty="0" lang="en-IN">
              <a:latin typeface="Times New Roman" panose="02020603050405020304" pitchFamily="18" charset="0"/>
              <a:cs typeface="Times New Roman" panose="02020603050405020304" pitchFamily="18" charset="0"/>
            </a:endParaRPr>
          </a:p>
        </p:txBody>
      </p:sp>
      <p:sp>
        <p:nvSpPr>
          <p:cNvPr id="1048610" name="Content Placeholder 2"/>
          <p:cNvSpPr>
            <a:spLocks noGrp="1"/>
          </p:cNvSpPr>
          <p:nvPr>
            <p:ph idx="1"/>
          </p:nvPr>
        </p:nvSpPr>
        <p:spPr/>
        <p:txBody>
          <a:bodyPr>
            <a:noAutofit/>
          </a:bodyPr>
          <a:p>
            <a:pPr indent="0" marL="0">
              <a:buNone/>
            </a:pPr>
            <a:r>
              <a:rPr b="1" dirty="0" sz="2000" lang="en-IN">
                <a:latin typeface="Times New Roman" panose="02020603050405020304" pitchFamily="18" charset="0"/>
                <a:cs typeface="Times New Roman" panose="02020603050405020304" pitchFamily="18" charset="0"/>
              </a:rPr>
              <a:t>After the successful interaction with farmers we underwent few of the technical and biological problems they do face.     And found some of the solution opportunity to clear them.</a:t>
            </a:r>
            <a:endParaRPr b="1" dirty="0" sz="2000" lang="en-IN">
              <a:latin typeface="Times New Roman" panose="02020603050405020304" pitchFamily="18" charset="0"/>
              <a:cs typeface="Times New Roman" panose="02020603050405020304" pitchFamily="18" charset="0"/>
            </a:endParaRPr>
          </a:p>
          <a:p>
            <a:pPr indent="0" marL="0">
              <a:buNone/>
            </a:pPr>
            <a:r>
              <a:rPr b="1" dirty="0" sz="2000" lang="en-IN">
                <a:latin typeface="Times New Roman" panose="02020603050405020304" pitchFamily="18" charset="0"/>
                <a:cs typeface="Times New Roman" panose="02020603050405020304" pitchFamily="18" charset="0"/>
              </a:rPr>
              <a:t>   The opportunities are:</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Farmers are in need of a good machionery rather than a good labour.</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Farmers are facing electricity issue for the production of water.</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Farmers even have shortage of water.</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Problems faced to crop multiple crops.</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Pesticide the crop.</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Protection of crop from the external enviromental or technical problems.</a:t>
            </a:r>
            <a:endParaRPr b="1" dirty="0" sz="2000" lang="en-IN">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b="1" dirty="0" sz="2000" lang="en-IN">
                <a:latin typeface="Times New Roman" panose="02020603050405020304" pitchFamily="18" charset="0"/>
                <a:cs typeface="Times New Roman" panose="02020603050405020304" pitchFamily="18" charset="0"/>
              </a:rPr>
              <a:t>Earning a good profit in the market.</a:t>
            </a:r>
            <a:endParaRPr b="1" dirty="0" sz="2000" lang="en-IN">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p:bgPr>
    </p:bg>
    <p:spTree>
      <p:nvGrpSpPr>
        <p:cNvPr id="44" name=""/>
        <p:cNvGrpSpPr/>
        <p:nvPr/>
      </p:nvGrpSpPr>
      <p:grpSpPr>
        <a:xfrm>
          <a:off x="0" y="0"/>
          <a:ext cx="0" cy="0"/>
          <a:chOff x="0" y="0"/>
          <a:chExt cx="0" cy="0"/>
        </a:xfrm>
      </p:grpSpPr>
      <p:sp>
        <p:nvSpPr>
          <p:cNvPr id="1048611" name="Title 1"/>
          <p:cNvSpPr>
            <a:spLocks noGrp="1"/>
          </p:cNvSpPr>
          <p:nvPr>
            <p:ph type="title"/>
          </p:nvPr>
        </p:nvSpPr>
        <p:spPr/>
        <p:txBody>
          <a:bodyPr/>
          <a:p>
            <a:r>
              <a:rPr dirty="0" lang="en-IN">
                <a:latin typeface="Times New Roman" panose="02020603050405020304" pitchFamily="18" charset="0"/>
                <a:cs typeface="Times New Roman" panose="02020603050405020304" pitchFamily="18" charset="0"/>
              </a:rPr>
              <a:t>PUGH’ MATRIX:</a:t>
            </a:r>
            <a:endParaRPr dirty="0" lang="en-IN">
              <a:latin typeface="Times New Roman" panose="02020603050405020304" pitchFamily="18" charset="0"/>
              <a:cs typeface="Times New Roman" panose="02020603050405020304" pitchFamily="18" charset="0"/>
            </a:endParaRPr>
          </a:p>
        </p:txBody>
      </p:sp>
      <p:pic>
        <p:nvPicPr>
          <p:cNvPr id="2097158" name="Picture 2"/>
          <p:cNvPicPr>
            <a:picLocks noChangeAspect="1"/>
          </p:cNvPicPr>
          <p:nvPr/>
        </p:nvPicPr>
        <p:blipFill>
          <a:blip xmlns:r="http://schemas.openxmlformats.org/officeDocument/2006/relationships" r:embed="rId1"/>
          <a:srcRect l="2290" t="15388" r="17365" b="17916"/>
          <a:stretch>
            <a:fillRect/>
          </a:stretch>
        </p:blipFill>
        <p:spPr>
          <a:xfrm>
            <a:off x="308610" y="1418590"/>
            <a:ext cx="11111865" cy="5055870"/>
          </a:xfrm>
          <a:prstGeom prst="rec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p:grpSpPr>
      <p:sp>
        <p:nvSpPr>
          <p:cNvPr id="1048618" name="Title 1"/>
          <p:cNvSpPr>
            <a:spLocks noGrp="1"/>
          </p:cNvSpPr>
          <p:nvPr>
            <p:ph type="title"/>
          </p:nvPr>
        </p:nvSpPr>
        <p:spPr/>
        <p:txBody>
          <a:bodyPr/>
          <a:p>
            <a:r>
              <a:rPr altLang="en-US" sz="2800" lang="en-IN"/>
              <a:t>All concepts of team members :</a:t>
            </a:r>
            <a:endParaRPr altLang="en-US" sz="2800" lang="en-IN"/>
          </a:p>
        </p:txBody>
      </p:sp>
      <p:pic>
        <p:nvPicPr>
          <p:cNvPr id="2097159" name="Content Placeholder 3"/>
          <p:cNvPicPr>
            <a:picLocks noChangeAspect="1"/>
          </p:cNvPicPr>
          <p:nvPr>
            <p:ph sz="half" idx="1"/>
          </p:nvPr>
        </p:nvPicPr>
        <p:blipFill>
          <a:blip xmlns:r="http://schemas.openxmlformats.org/officeDocument/2006/relationships" r:embed="rId1"/>
          <a:srcRect r="27779"/>
          <a:stretch>
            <a:fillRect/>
          </a:stretch>
        </p:blipFill>
        <p:spPr>
          <a:xfrm>
            <a:off x="609600" y="458470"/>
            <a:ext cx="2088515" cy="4526280"/>
          </a:xfrm>
          <a:prstGeom prst="rect"/>
        </p:spPr>
      </p:pic>
      <p:pic>
        <p:nvPicPr>
          <p:cNvPr id="2097160" name="Content Placeholder 4"/>
          <p:cNvPicPr>
            <a:picLocks noChangeAspect="1"/>
          </p:cNvPicPr>
          <p:nvPr>
            <p:ph sz="half" idx="2"/>
          </p:nvPr>
        </p:nvPicPr>
        <p:blipFill>
          <a:blip xmlns:r="http://schemas.openxmlformats.org/officeDocument/2006/relationships" r:embed="rId2"/>
          <a:srcRect b="13926"/>
          <a:stretch>
            <a:fillRect/>
          </a:stretch>
        </p:blipFill>
        <p:spPr>
          <a:xfrm>
            <a:off x="3277870" y="1654810"/>
            <a:ext cx="3098800" cy="3084830"/>
          </a:xfrm>
          <a:prstGeom prst="rect"/>
        </p:spPr>
      </p:pic>
      <p:pic>
        <p:nvPicPr>
          <p:cNvPr id="2097161" name="Picture 5"/>
          <p:cNvPicPr>
            <a:picLocks noChangeAspect="1"/>
          </p:cNvPicPr>
          <p:nvPr/>
        </p:nvPicPr>
        <p:blipFill>
          <a:blip xmlns:r="http://schemas.openxmlformats.org/officeDocument/2006/relationships" r:embed="rId3"/>
          <a:stretch>
            <a:fillRect/>
          </a:stretch>
        </p:blipFill>
        <p:spPr>
          <a:xfrm>
            <a:off x="7403465" y="1643380"/>
            <a:ext cx="4530725" cy="3096260"/>
          </a:xfrm>
          <a:prstGeom prst="rect"/>
        </p:spPr>
      </p:pic>
      <p:pic>
        <p:nvPicPr>
          <p:cNvPr id="2097162" name="Picture 6"/>
          <p:cNvPicPr>
            <a:picLocks noChangeAspect="1"/>
          </p:cNvPicPr>
          <p:nvPr/>
        </p:nvPicPr>
        <p:blipFill>
          <a:blip xmlns:r="http://schemas.openxmlformats.org/officeDocument/2006/relationships" r:embed="rId4"/>
          <a:stretch>
            <a:fillRect/>
          </a:stretch>
        </p:blipFill>
        <p:spPr>
          <a:xfrm>
            <a:off x="2355850" y="4984750"/>
            <a:ext cx="3003550" cy="1689735"/>
          </a:xfrm>
          <a:prstGeom prst="rect"/>
        </p:spPr>
      </p:pic>
      <p:pic>
        <p:nvPicPr>
          <p:cNvPr id="2097163" name="Picture 7"/>
          <p:cNvPicPr>
            <a:picLocks noChangeAspect="1"/>
          </p:cNvPicPr>
          <p:nvPr/>
        </p:nvPicPr>
        <p:blipFill>
          <a:blip xmlns:r="http://schemas.openxmlformats.org/officeDocument/2006/relationships" r:embed="rId5"/>
          <a:stretch>
            <a:fillRect/>
          </a:stretch>
        </p:blipFill>
        <p:spPr>
          <a:xfrm>
            <a:off x="6376670" y="4868545"/>
            <a:ext cx="2859405" cy="1989455"/>
          </a:xfrm>
          <a:prstGeom prst="rect"/>
        </p:spPr>
      </p:pic>
    </p:spTree>
  </p:cSld>
  <p:clrMapOvr>
    <a:masterClrMapping/>
  </p:clrMapOvr>
</p:sld>
</file>

<file path=ppt/theme/theme1.xml><?xml version="1.0" encoding="utf-8"?>
<a:theme xmlns:a="http://schemas.openxmlformats.org/drawingml/2006/main" name="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ah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anchor="ctr" anchorCtr="0" bIns="45720" compatLnSpc="1" lIns="91440" numCol="1" rIns="91440" tIns="45720" vert="horz" wrap="none"/>
      <a:lstStyle>
        <a:defPPr algn="l" defTabSz="914400" eaLnBrk="1" fontAlgn="base" hangingPunct="1" indent="0" latinLnBrk="0" marL="0" marR="0" rtl="0">
          <a:lnSpc>
            <a:spcPct val="100000"/>
          </a:lnSpc>
          <a:spcBef>
            <a:spcPct val="0"/>
          </a:spcBef>
          <a:spcAft>
            <a:spcPct val="0"/>
          </a:spcAft>
          <a:buClrTx/>
          <a:buSzTx/>
          <a:buFontTx/>
          <a:buNone/>
          <a:defRPr altLang="en-US" baseline="0" b="0" cap="none" sz="1800" i="0" kumimoji="0" lang="zh-CN" normalizeH="0" strike="noStrike" u="none"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ah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anchor="ctr" anchorCtr="0" bIns="45720" compatLnSpc="1" lIns="91440" numCol="1" rIns="91440" tIns="45720" vert="horz" wrap="none"/>
      <a:lstStyle>
        <a:defPPr algn="l" defTabSz="914400" eaLnBrk="1" fontAlgn="base" hangingPunct="1" indent="0" latinLnBrk="0" marL="0" marR="0" rtl="0">
          <a:lnSpc>
            <a:spcPct val="100000"/>
          </a:lnSpc>
          <a:spcBef>
            <a:spcPct val="0"/>
          </a:spcBef>
          <a:spcAft>
            <a:spcPct val="0"/>
          </a:spcAft>
          <a:buClrTx/>
          <a:buSzTx/>
          <a:buFontTx/>
          <a:buNone/>
          <a:defRPr altLang="en-US" baseline="0" b="0" cap="none" sz="1800" i="0" kumimoji="0" lang="zh-CN" normalizeH="0" strike="noStrike" u="none"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WPS Presentation</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itle>DESIGN FOR SOCIAL IMPACT-I TEAM-09</dc:title>
  <dc:creator>Amer Ali</dc:creator>
  <cp:lastModifiedBy>USER</cp:lastModifiedBy>
  <dcterms:created xsi:type="dcterms:W3CDTF">2021-06-02T06:03:00Z</dcterms:created>
  <dcterms:modified xsi:type="dcterms:W3CDTF">2021-11-28T13:18:40Z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1033-11.2.0.10132</vt:lpwstr>
  </property>
  <property fmtid="{D5CDD505-2E9C-101B-9397-08002B2CF9AE}" pid="3" name="ICV">
    <vt:lpwstr>65239ded39644d7fa80fb8259f398c84</vt:lpwstr>
  </property>
</Properties>
</file>